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6" r:id="rId3"/>
    <p:sldId id="257" r:id="rId4"/>
    <p:sldId id="256" r:id="rId5"/>
    <p:sldId id="259" r:id="rId6"/>
    <p:sldId id="260" r:id="rId7"/>
    <p:sldId id="261" r:id="rId8"/>
    <p:sldId id="262" r:id="rId9"/>
    <p:sldId id="263"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2A3A"/>
    <a:srgbClr val="A6D5DF"/>
    <a:srgbClr val="0F1923"/>
    <a:srgbClr val="0A111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59" autoAdjust="0"/>
    <p:restoredTop sz="94660"/>
  </p:normalViewPr>
  <p:slideViewPr>
    <p:cSldViewPr snapToGrid="0">
      <p:cViewPr varScale="1">
        <p:scale>
          <a:sx n="67" d="100"/>
          <a:sy n="67" d="100"/>
        </p:scale>
        <p:origin x="20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image1.pn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png>
</file>

<file path=ppt/media/image19.svg>
</file>

<file path=ppt/media/image2.png>
</file>

<file path=ppt/media/image20.png>
</file>

<file path=ppt/media/image21.png>
</file>

<file path=ppt/media/image22.svg>
</file>

<file path=ppt/media/image23.png>
</file>

<file path=ppt/media/image24.png>
</file>

<file path=ppt/media/image25.sv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4.png>
</file>

<file path=ppt/media/image5.svg>
</file>

<file path=ppt/media/image6.png>
</file>

<file path=ppt/media/image7.gif>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73C2E-199E-4EA4-94A5-A58A7BD327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MY"/>
          </a:p>
        </p:txBody>
      </p:sp>
      <p:sp>
        <p:nvSpPr>
          <p:cNvPr id="3" name="Subtitle 2">
            <a:extLst>
              <a:ext uri="{FF2B5EF4-FFF2-40B4-BE49-F238E27FC236}">
                <a16:creationId xmlns:a16="http://schemas.microsoft.com/office/drawing/2014/main" id="{8936A243-A9A7-410A-A832-92E03E1920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MY"/>
          </a:p>
        </p:txBody>
      </p:sp>
      <p:sp>
        <p:nvSpPr>
          <p:cNvPr id="4" name="Date Placeholder 3">
            <a:extLst>
              <a:ext uri="{FF2B5EF4-FFF2-40B4-BE49-F238E27FC236}">
                <a16:creationId xmlns:a16="http://schemas.microsoft.com/office/drawing/2014/main" id="{10BF6DB7-4311-40AA-B623-2FA3CC34C91B}"/>
              </a:ext>
            </a:extLst>
          </p:cNvPr>
          <p:cNvSpPr>
            <a:spLocks noGrp="1"/>
          </p:cNvSpPr>
          <p:nvPr>
            <p:ph type="dt" sz="half" idx="10"/>
          </p:nvPr>
        </p:nvSpPr>
        <p:spPr/>
        <p:txBody>
          <a:bodyPr/>
          <a:lstStyle/>
          <a:p>
            <a:fld id="{054A6A80-5264-4848-8CA6-96ED35941B24}" type="datetimeFigureOut">
              <a:rPr lang="en-MY" smtClean="0"/>
              <a:t>14/4/2022</a:t>
            </a:fld>
            <a:endParaRPr lang="en-MY"/>
          </a:p>
        </p:txBody>
      </p:sp>
      <p:sp>
        <p:nvSpPr>
          <p:cNvPr id="5" name="Footer Placeholder 4">
            <a:extLst>
              <a:ext uri="{FF2B5EF4-FFF2-40B4-BE49-F238E27FC236}">
                <a16:creationId xmlns:a16="http://schemas.microsoft.com/office/drawing/2014/main" id="{69612A30-AE37-44B7-8CE2-0D5C00B1172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C30C0175-731E-41D9-8B64-8ECF06A8EE5D}"/>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21286488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6E929-22C7-4F5B-963C-A8D039F56935}"/>
              </a:ext>
            </a:extLst>
          </p:cNvPr>
          <p:cNvSpPr>
            <a:spLocks noGrp="1"/>
          </p:cNvSpPr>
          <p:nvPr>
            <p:ph type="title"/>
          </p:nvPr>
        </p:nvSpPr>
        <p:spPr/>
        <p:txBody>
          <a:bodyPr/>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0CC0241C-C031-4816-AEC4-2DD3EAA619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4DEE678A-F490-4B4C-9A53-92D0A5982358}"/>
              </a:ext>
            </a:extLst>
          </p:cNvPr>
          <p:cNvSpPr>
            <a:spLocks noGrp="1"/>
          </p:cNvSpPr>
          <p:nvPr>
            <p:ph type="dt" sz="half" idx="10"/>
          </p:nvPr>
        </p:nvSpPr>
        <p:spPr/>
        <p:txBody>
          <a:bodyPr/>
          <a:lstStyle/>
          <a:p>
            <a:fld id="{054A6A80-5264-4848-8CA6-96ED35941B24}" type="datetimeFigureOut">
              <a:rPr lang="en-MY" smtClean="0"/>
              <a:t>14/4/2022</a:t>
            </a:fld>
            <a:endParaRPr lang="en-MY"/>
          </a:p>
        </p:txBody>
      </p:sp>
      <p:sp>
        <p:nvSpPr>
          <p:cNvPr id="5" name="Footer Placeholder 4">
            <a:extLst>
              <a:ext uri="{FF2B5EF4-FFF2-40B4-BE49-F238E27FC236}">
                <a16:creationId xmlns:a16="http://schemas.microsoft.com/office/drawing/2014/main" id="{D771FA35-7D98-4DED-AF14-B57664EBAAF8}"/>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79D2C8C0-43EA-4E62-B458-01182F01118C}"/>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1892497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A11665-1E11-4AAC-9041-0D266D71008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2008A9CE-AEDD-4628-8D34-E8AC5E1B15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7F993887-B34C-470A-99AD-C9E16B0943E7}"/>
              </a:ext>
            </a:extLst>
          </p:cNvPr>
          <p:cNvSpPr>
            <a:spLocks noGrp="1"/>
          </p:cNvSpPr>
          <p:nvPr>
            <p:ph type="dt" sz="half" idx="10"/>
          </p:nvPr>
        </p:nvSpPr>
        <p:spPr/>
        <p:txBody>
          <a:bodyPr/>
          <a:lstStyle/>
          <a:p>
            <a:fld id="{054A6A80-5264-4848-8CA6-96ED35941B24}" type="datetimeFigureOut">
              <a:rPr lang="en-MY" smtClean="0"/>
              <a:t>14/4/2022</a:t>
            </a:fld>
            <a:endParaRPr lang="en-MY"/>
          </a:p>
        </p:txBody>
      </p:sp>
      <p:sp>
        <p:nvSpPr>
          <p:cNvPr id="5" name="Footer Placeholder 4">
            <a:extLst>
              <a:ext uri="{FF2B5EF4-FFF2-40B4-BE49-F238E27FC236}">
                <a16:creationId xmlns:a16="http://schemas.microsoft.com/office/drawing/2014/main" id="{5514B5DF-9026-4417-843F-4CB0A25138D9}"/>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F57C50A4-DD25-4C8E-86FE-12C7B2A0260D}"/>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2320334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AEF1E-557E-4C13-8D77-828D017AD308}"/>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FAEC41CF-84A9-4A57-AB4E-9EE8EABD27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CDD23F07-5001-47A1-AC0A-322C8DEE6605}"/>
              </a:ext>
            </a:extLst>
          </p:cNvPr>
          <p:cNvSpPr>
            <a:spLocks noGrp="1"/>
          </p:cNvSpPr>
          <p:nvPr>
            <p:ph type="dt" sz="half" idx="10"/>
          </p:nvPr>
        </p:nvSpPr>
        <p:spPr/>
        <p:txBody>
          <a:bodyPr/>
          <a:lstStyle/>
          <a:p>
            <a:fld id="{054A6A80-5264-4848-8CA6-96ED35941B24}" type="datetimeFigureOut">
              <a:rPr lang="en-MY" smtClean="0"/>
              <a:t>14/4/2022</a:t>
            </a:fld>
            <a:endParaRPr lang="en-MY"/>
          </a:p>
        </p:txBody>
      </p:sp>
      <p:sp>
        <p:nvSpPr>
          <p:cNvPr id="5" name="Footer Placeholder 4">
            <a:extLst>
              <a:ext uri="{FF2B5EF4-FFF2-40B4-BE49-F238E27FC236}">
                <a16:creationId xmlns:a16="http://schemas.microsoft.com/office/drawing/2014/main" id="{1636335B-36FA-4D73-A1F5-9AB0C5F0C36D}"/>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B8916342-1C02-438F-B2F2-5D5DCFC6DE3A}"/>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14707125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FA981-ED08-421B-AAB8-26FBEF9C41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MY"/>
          </a:p>
        </p:txBody>
      </p:sp>
      <p:sp>
        <p:nvSpPr>
          <p:cNvPr id="3" name="Text Placeholder 2">
            <a:extLst>
              <a:ext uri="{FF2B5EF4-FFF2-40B4-BE49-F238E27FC236}">
                <a16:creationId xmlns:a16="http://schemas.microsoft.com/office/drawing/2014/main" id="{28F989E2-BFCA-4FE8-B177-49CEA17B78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3C46C0-F436-46FE-B097-9436CC2E357C}"/>
              </a:ext>
            </a:extLst>
          </p:cNvPr>
          <p:cNvSpPr>
            <a:spLocks noGrp="1"/>
          </p:cNvSpPr>
          <p:nvPr>
            <p:ph type="dt" sz="half" idx="10"/>
          </p:nvPr>
        </p:nvSpPr>
        <p:spPr/>
        <p:txBody>
          <a:bodyPr/>
          <a:lstStyle/>
          <a:p>
            <a:fld id="{054A6A80-5264-4848-8CA6-96ED35941B24}" type="datetimeFigureOut">
              <a:rPr lang="en-MY" smtClean="0"/>
              <a:t>14/4/2022</a:t>
            </a:fld>
            <a:endParaRPr lang="en-MY"/>
          </a:p>
        </p:txBody>
      </p:sp>
      <p:sp>
        <p:nvSpPr>
          <p:cNvPr id="5" name="Footer Placeholder 4">
            <a:extLst>
              <a:ext uri="{FF2B5EF4-FFF2-40B4-BE49-F238E27FC236}">
                <a16:creationId xmlns:a16="http://schemas.microsoft.com/office/drawing/2014/main" id="{6A0ACED8-6FE0-4941-B70F-6815EE5F1FAC}"/>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E2A5E55-13F1-464C-AD54-E1AD21D6DD30}"/>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22469974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F2559-1FC0-4478-B791-F8B30966F585}"/>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9D5A43C5-C13D-4553-8702-38394D452F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a:extLst>
              <a:ext uri="{FF2B5EF4-FFF2-40B4-BE49-F238E27FC236}">
                <a16:creationId xmlns:a16="http://schemas.microsoft.com/office/drawing/2014/main" id="{64F0F270-56B2-4792-B38A-E6A4D7455B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a:extLst>
              <a:ext uri="{FF2B5EF4-FFF2-40B4-BE49-F238E27FC236}">
                <a16:creationId xmlns:a16="http://schemas.microsoft.com/office/drawing/2014/main" id="{BDFD8C7E-E300-403D-849B-1B521DACBD61}"/>
              </a:ext>
            </a:extLst>
          </p:cNvPr>
          <p:cNvSpPr>
            <a:spLocks noGrp="1"/>
          </p:cNvSpPr>
          <p:nvPr>
            <p:ph type="dt" sz="half" idx="10"/>
          </p:nvPr>
        </p:nvSpPr>
        <p:spPr/>
        <p:txBody>
          <a:bodyPr/>
          <a:lstStyle/>
          <a:p>
            <a:fld id="{054A6A80-5264-4848-8CA6-96ED35941B24}" type="datetimeFigureOut">
              <a:rPr lang="en-MY" smtClean="0"/>
              <a:t>14/4/2022</a:t>
            </a:fld>
            <a:endParaRPr lang="en-MY"/>
          </a:p>
        </p:txBody>
      </p:sp>
      <p:sp>
        <p:nvSpPr>
          <p:cNvPr id="6" name="Footer Placeholder 5">
            <a:extLst>
              <a:ext uri="{FF2B5EF4-FFF2-40B4-BE49-F238E27FC236}">
                <a16:creationId xmlns:a16="http://schemas.microsoft.com/office/drawing/2014/main" id="{D5E12228-E708-4973-9027-A6272BE5F4D5}"/>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E7D27007-A7EE-4C2A-A3BC-0098423520A4}"/>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877333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8EB59-6DDF-4E79-B9F7-E7B4A671578E}"/>
              </a:ext>
            </a:extLst>
          </p:cNvPr>
          <p:cNvSpPr>
            <a:spLocks noGrp="1"/>
          </p:cNvSpPr>
          <p:nvPr>
            <p:ph type="title"/>
          </p:nvPr>
        </p:nvSpPr>
        <p:spPr>
          <a:xfrm>
            <a:off x="839788" y="365125"/>
            <a:ext cx="10515600" cy="1325563"/>
          </a:xfrm>
        </p:spPr>
        <p:txBody>
          <a:bodyPr/>
          <a:lstStyle/>
          <a:p>
            <a:r>
              <a:rPr lang="en-US"/>
              <a:t>Click to edit Master title style</a:t>
            </a:r>
            <a:endParaRPr lang="en-MY"/>
          </a:p>
        </p:txBody>
      </p:sp>
      <p:sp>
        <p:nvSpPr>
          <p:cNvPr id="3" name="Text Placeholder 2">
            <a:extLst>
              <a:ext uri="{FF2B5EF4-FFF2-40B4-BE49-F238E27FC236}">
                <a16:creationId xmlns:a16="http://schemas.microsoft.com/office/drawing/2014/main" id="{5BC0A46A-142C-432D-B0DE-90F856F623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990928-9EDE-4E2B-B13C-F5EFAEC7A8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a:extLst>
              <a:ext uri="{FF2B5EF4-FFF2-40B4-BE49-F238E27FC236}">
                <a16:creationId xmlns:a16="http://schemas.microsoft.com/office/drawing/2014/main" id="{5551A3F2-992B-42F0-B8E0-2AC3ED89FC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649F11-E319-475A-A325-171B2BE2FE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a:extLst>
              <a:ext uri="{FF2B5EF4-FFF2-40B4-BE49-F238E27FC236}">
                <a16:creationId xmlns:a16="http://schemas.microsoft.com/office/drawing/2014/main" id="{DACAA7D1-5AF1-461D-A60C-8BC00588633F}"/>
              </a:ext>
            </a:extLst>
          </p:cNvPr>
          <p:cNvSpPr>
            <a:spLocks noGrp="1"/>
          </p:cNvSpPr>
          <p:nvPr>
            <p:ph type="dt" sz="half" idx="10"/>
          </p:nvPr>
        </p:nvSpPr>
        <p:spPr/>
        <p:txBody>
          <a:bodyPr/>
          <a:lstStyle/>
          <a:p>
            <a:fld id="{054A6A80-5264-4848-8CA6-96ED35941B24}" type="datetimeFigureOut">
              <a:rPr lang="en-MY" smtClean="0"/>
              <a:t>14/4/2022</a:t>
            </a:fld>
            <a:endParaRPr lang="en-MY"/>
          </a:p>
        </p:txBody>
      </p:sp>
      <p:sp>
        <p:nvSpPr>
          <p:cNvPr id="8" name="Footer Placeholder 7">
            <a:extLst>
              <a:ext uri="{FF2B5EF4-FFF2-40B4-BE49-F238E27FC236}">
                <a16:creationId xmlns:a16="http://schemas.microsoft.com/office/drawing/2014/main" id="{D90AB90B-D2FB-4CF1-A849-BFB51CFDC9C5}"/>
              </a:ext>
            </a:extLst>
          </p:cNvPr>
          <p:cNvSpPr>
            <a:spLocks noGrp="1"/>
          </p:cNvSpPr>
          <p:nvPr>
            <p:ph type="ftr" sz="quarter" idx="11"/>
          </p:nvPr>
        </p:nvSpPr>
        <p:spPr/>
        <p:txBody>
          <a:bodyPr/>
          <a:lstStyle/>
          <a:p>
            <a:endParaRPr lang="en-MY"/>
          </a:p>
        </p:txBody>
      </p:sp>
      <p:sp>
        <p:nvSpPr>
          <p:cNvPr id="9" name="Slide Number Placeholder 8">
            <a:extLst>
              <a:ext uri="{FF2B5EF4-FFF2-40B4-BE49-F238E27FC236}">
                <a16:creationId xmlns:a16="http://schemas.microsoft.com/office/drawing/2014/main" id="{08AA267B-77BA-4925-9F4D-E32A48422FE5}"/>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4026857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5D20E-472A-4ABE-A8ED-AC7E84E3535D}"/>
              </a:ext>
            </a:extLst>
          </p:cNvPr>
          <p:cNvSpPr>
            <a:spLocks noGrp="1"/>
          </p:cNvSpPr>
          <p:nvPr>
            <p:ph type="title"/>
          </p:nvPr>
        </p:nvSpPr>
        <p:spPr/>
        <p:txBody>
          <a:bodyPr/>
          <a:lstStyle/>
          <a:p>
            <a:r>
              <a:rPr lang="en-US"/>
              <a:t>Click to edit Master title style</a:t>
            </a:r>
            <a:endParaRPr lang="en-MY"/>
          </a:p>
        </p:txBody>
      </p:sp>
      <p:sp>
        <p:nvSpPr>
          <p:cNvPr id="3" name="Date Placeholder 2">
            <a:extLst>
              <a:ext uri="{FF2B5EF4-FFF2-40B4-BE49-F238E27FC236}">
                <a16:creationId xmlns:a16="http://schemas.microsoft.com/office/drawing/2014/main" id="{83EFB7F0-F3AF-47F4-861D-8546C1E90935}"/>
              </a:ext>
            </a:extLst>
          </p:cNvPr>
          <p:cNvSpPr>
            <a:spLocks noGrp="1"/>
          </p:cNvSpPr>
          <p:nvPr>
            <p:ph type="dt" sz="half" idx="10"/>
          </p:nvPr>
        </p:nvSpPr>
        <p:spPr/>
        <p:txBody>
          <a:bodyPr/>
          <a:lstStyle/>
          <a:p>
            <a:fld id="{054A6A80-5264-4848-8CA6-96ED35941B24}" type="datetimeFigureOut">
              <a:rPr lang="en-MY" smtClean="0"/>
              <a:t>14/4/2022</a:t>
            </a:fld>
            <a:endParaRPr lang="en-MY"/>
          </a:p>
        </p:txBody>
      </p:sp>
      <p:sp>
        <p:nvSpPr>
          <p:cNvPr id="4" name="Footer Placeholder 3">
            <a:extLst>
              <a:ext uri="{FF2B5EF4-FFF2-40B4-BE49-F238E27FC236}">
                <a16:creationId xmlns:a16="http://schemas.microsoft.com/office/drawing/2014/main" id="{577FBB99-A920-4474-8D19-B135B6466C51}"/>
              </a:ext>
            </a:extLst>
          </p:cNvPr>
          <p:cNvSpPr>
            <a:spLocks noGrp="1"/>
          </p:cNvSpPr>
          <p:nvPr>
            <p:ph type="ftr" sz="quarter" idx="11"/>
          </p:nvPr>
        </p:nvSpPr>
        <p:spPr/>
        <p:txBody>
          <a:bodyPr/>
          <a:lstStyle/>
          <a:p>
            <a:endParaRPr lang="en-MY"/>
          </a:p>
        </p:txBody>
      </p:sp>
      <p:sp>
        <p:nvSpPr>
          <p:cNvPr id="5" name="Slide Number Placeholder 4">
            <a:extLst>
              <a:ext uri="{FF2B5EF4-FFF2-40B4-BE49-F238E27FC236}">
                <a16:creationId xmlns:a16="http://schemas.microsoft.com/office/drawing/2014/main" id="{D21D5CF3-B43A-4744-A6DC-54CE33047097}"/>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994402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FDFF46-96AF-4D63-85BC-8888F2E64BC5}"/>
              </a:ext>
            </a:extLst>
          </p:cNvPr>
          <p:cNvSpPr>
            <a:spLocks noGrp="1"/>
          </p:cNvSpPr>
          <p:nvPr>
            <p:ph type="dt" sz="half" idx="10"/>
          </p:nvPr>
        </p:nvSpPr>
        <p:spPr/>
        <p:txBody>
          <a:bodyPr/>
          <a:lstStyle/>
          <a:p>
            <a:fld id="{054A6A80-5264-4848-8CA6-96ED35941B24}" type="datetimeFigureOut">
              <a:rPr lang="en-MY" smtClean="0"/>
              <a:t>14/4/2022</a:t>
            </a:fld>
            <a:endParaRPr lang="en-MY"/>
          </a:p>
        </p:txBody>
      </p:sp>
      <p:sp>
        <p:nvSpPr>
          <p:cNvPr id="3" name="Footer Placeholder 2">
            <a:extLst>
              <a:ext uri="{FF2B5EF4-FFF2-40B4-BE49-F238E27FC236}">
                <a16:creationId xmlns:a16="http://schemas.microsoft.com/office/drawing/2014/main" id="{2DCC1A2A-E713-43CD-BDC5-C28CEA93FA2F}"/>
              </a:ext>
            </a:extLst>
          </p:cNvPr>
          <p:cNvSpPr>
            <a:spLocks noGrp="1"/>
          </p:cNvSpPr>
          <p:nvPr>
            <p:ph type="ftr" sz="quarter" idx="11"/>
          </p:nvPr>
        </p:nvSpPr>
        <p:spPr/>
        <p:txBody>
          <a:bodyPr/>
          <a:lstStyle/>
          <a:p>
            <a:endParaRPr lang="en-MY"/>
          </a:p>
        </p:txBody>
      </p:sp>
      <p:sp>
        <p:nvSpPr>
          <p:cNvPr id="4" name="Slide Number Placeholder 3">
            <a:extLst>
              <a:ext uri="{FF2B5EF4-FFF2-40B4-BE49-F238E27FC236}">
                <a16:creationId xmlns:a16="http://schemas.microsoft.com/office/drawing/2014/main" id="{CB25FBE7-AF27-4BA5-A81C-FCA9D6A77431}"/>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25101503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37E19-B9DF-44FD-B8C8-E98ED27D3B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Content Placeholder 2">
            <a:extLst>
              <a:ext uri="{FF2B5EF4-FFF2-40B4-BE49-F238E27FC236}">
                <a16:creationId xmlns:a16="http://schemas.microsoft.com/office/drawing/2014/main" id="{61777A0D-B9CE-4F37-8F56-DEDBE7870A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a:extLst>
              <a:ext uri="{FF2B5EF4-FFF2-40B4-BE49-F238E27FC236}">
                <a16:creationId xmlns:a16="http://schemas.microsoft.com/office/drawing/2014/main" id="{549EE969-91D1-4592-9EF8-5C6E48EBDD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3928A3-0C6D-4ECD-8D59-B26DB6F68AA4}"/>
              </a:ext>
            </a:extLst>
          </p:cNvPr>
          <p:cNvSpPr>
            <a:spLocks noGrp="1"/>
          </p:cNvSpPr>
          <p:nvPr>
            <p:ph type="dt" sz="half" idx="10"/>
          </p:nvPr>
        </p:nvSpPr>
        <p:spPr/>
        <p:txBody>
          <a:bodyPr/>
          <a:lstStyle/>
          <a:p>
            <a:fld id="{054A6A80-5264-4848-8CA6-96ED35941B24}" type="datetimeFigureOut">
              <a:rPr lang="en-MY" smtClean="0"/>
              <a:t>14/4/2022</a:t>
            </a:fld>
            <a:endParaRPr lang="en-MY"/>
          </a:p>
        </p:txBody>
      </p:sp>
      <p:sp>
        <p:nvSpPr>
          <p:cNvPr id="6" name="Footer Placeholder 5">
            <a:extLst>
              <a:ext uri="{FF2B5EF4-FFF2-40B4-BE49-F238E27FC236}">
                <a16:creationId xmlns:a16="http://schemas.microsoft.com/office/drawing/2014/main" id="{A7DCDD72-6742-4EE6-87A8-3F0BC8DBD2A5}"/>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C50AC5D4-7EE1-4AAD-87A4-85D74FA99B2F}"/>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433286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B9F4-2B73-4F42-83CD-907F6B00EB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Picture Placeholder 2">
            <a:extLst>
              <a:ext uri="{FF2B5EF4-FFF2-40B4-BE49-F238E27FC236}">
                <a16:creationId xmlns:a16="http://schemas.microsoft.com/office/drawing/2014/main" id="{D356FC55-7ECF-4F7B-8F5E-1B6C2A75D2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MY"/>
          </a:p>
        </p:txBody>
      </p:sp>
      <p:sp>
        <p:nvSpPr>
          <p:cNvPr id="4" name="Text Placeholder 3">
            <a:extLst>
              <a:ext uri="{FF2B5EF4-FFF2-40B4-BE49-F238E27FC236}">
                <a16:creationId xmlns:a16="http://schemas.microsoft.com/office/drawing/2014/main" id="{C59FFC8B-6B68-4C30-830D-9628A8D140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A1DF30-58D3-4BE9-9332-FCE34C95BD71}"/>
              </a:ext>
            </a:extLst>
          </p:cNvPr>
          <p:cNvSpPr>
            <a:spLocks noGrp="1"/>
          </p:cNvSpPr>
          <p:nvPr>
            <p:ph type="dt" sz="half" idx="10"/>
          </p:nvPr>
        </p:nvSpPr>
        <p:spPr/>
        <p:txBody>
          <a:bodyPr/>
          <a:lstStyle/>
          <a:p>
            <a:fld id="{054A6A80-5264-4848-8CA6-96ED35941B24}" type="datetimeFigureOut">
              <a:rPr lang="en-MY" smtClean="0"/>
              <a:t>14/4/2022</a:t>
            </a:fld>
            <a:endParaRPr lang="en-MY"/>
          </a:p>
        </p:txBody>
      </p:sp>
      <p:sp>
        <p:nvSpPr>
          <p:cNvPr id="6" name="Footer Placeholder 5">
            <a:extLst>
              <a:ext uri="{FF2B5EF4-FFF2-40B4-BE49-F238E27FC236}">
                <a16:creationId xmlns:a16="http://schemas.microsoft.com/office/drawing/2014/main" id="{4533D320-EA63-4B99-A456-2C563661D62A}"/>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2E377F70-0A8F-4CE4-8B57-44D9E139A243}"/>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696829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682D0DD-01C6-48DE-865D-2DE2FDBDFE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a:extLst>
              <a:ext uri="{FF2B5EF4-FFF2-40B4-BE49-F238E27FC236}">
                <a16:creationId xmlns:a16="http://schemas.microsoft.com/office/drawing/2014/main" id="{BB78F127-CA9C-4913-B6A9-31935B2AB2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99BD7B16-7E8C-461D-8428-3B889FFB15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4A6A80-5264-4848-8CA6-96ED35941B24}" type="datetimeFigureOut">
              <a:rPr lang="en-MY" smtClean="0"/>
              <a:t>14/4/2022</a:t>
            </a:fld>
            <a:endParaRPr lang="en-MY"/>
          </a:p>
        </p:txBody>
      </p:sp>
      <p:sp>
        <p:nvSpPr>
          <p:cNvPr id="5" name="Footer Placeholder 4">
            <a:extLst>
              <a:ext uri="{FF2B5EF4-FFF2-40B4-BE49-F238E27FC236}">
                <a16:creationId xmlns:a16="http://schemas.microsoft.com/office/drawing/2014/main" id="{38C7356E-6E05-412E-9971-783FBF5A4C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a:p>
        </p:txBody>
      </p:sp>
      <p:sp>
        <p:nvSpPr>
          <p:cNvPr id="6" name="Slide Number Placeholder 5">
            <a:extLst>
              <a:ext uri="{FF2B5EF4-FFF2-40B4-BE49-F238E27FC236}">
                <a16:creationId xmlns:a16="http://schemas.microsoft.com/office/drawing/2014/main" id="{0A3A3D0F-3F55-4364-913F-1E7EDA6D59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34DD00-9460-4ACA-BCB3-0658FCE44E65}" type="slidenum">
              <a:rPr lang="en-MY" smtClean="0"/>
              <a:t>‹#›</a:t>
            </a:fld>
            <a:endParaRPr lang="en-MY"/>
          </a:p>
        </p:txBody>
      </p:sp>
    </p:spTree>
    <p:extLst>
      <p:ext uri="{BB962C8B-B14F-4D97-AF65-F5344CB8AC3E}">
        <p14:creationId xmlns:p14="http://schemas.microsoft.com/office/powerpoint/2010/main" val="17614104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gif"/><Relationship Id="rId5" Type="http://schemas.microsoft.com/office/2007/relationships/hdphoto" Target="../media/hdphoto2.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7" Type="http://schemas.openxmlformats.org/officeDocument/2006/relationships/image" Target="../media/image26.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34.png"/></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7" Type="http://schemas.openxmlformats.org/officeDocument/2006/relationships/image" Target="../media/image26.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1.wdp"/><Relationship Id="rId7" Type="http://schemas.openxmlformats.org/officeDocument/2006/relationships/image" Target="../media/image5.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2.png"/><Relationship Id="rId9" Type="http://schemas.openxmlformats.org/officeDocument/2006/relationships/image" Target="../media/image7.gif"/></Relationships>
</file>

<file path=ppt/slides/_rels/slide3.xml.rels><?xml version="1.0" encoding="UTF-8" standalone="yes"?>
<Relationships xmlns="http://schemas.openxmlformats.org/package/2006/relationships"><Relationship Id="rId8" Type="http://schemas.openxmlformats.org/officeDocument/2006/relationships/image" Target="../media/image5.svg"/><Relationship Id="rId3" Type="http://schemas.microsoft.com/office/2007/relationships/hdphoto" Target="../media/hdphoto1.wdp"/><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2.png"/><Relationship Id="rId9" Type="http://schemas.openxmlformats.org/officeDocument/2006/relationships/image" Target="../media/image9.jpg"/></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png"/><Relationship Id="rId18" Type="http://schemas.openxmlformats.org/officeDocument/2006/relationships/image" Target="../media/image24.png"/><Relationship Id="rId3" Type="http://schemas.microsoft.com/office/2007/relationships/hdphoto" Target="../media/hdphoto3.wdp"/><Relationship Id="rId7" Type="http://schemas.openxmlformats.org/officeDocument/2006/relationships/image" Target="../media/image14.png"/><Relationship Id="rId12" Type="http://schemas.openxmlformats.org/officeDocument/2006/relationships/image" Target="../media/image19.svg"/><Relationship Id="rId17" Type="http://schemas.openxmlformats.org/officeDocument/2006/relationships/slide" Target="slide6.xml"/><Relationship Id="rId2" Type="http://schemas.openxmlformats.org/officeDocument/2006/relationships/image" Target="../media/image10.png"/><Relationship Id="rId16" Type="http://schemas.openxmlformats.org/officeDocument/2006/relationships/image" Target="../media/image23.png"/><Relationship Id="rId20"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13.svg"/><Relationship Id="rId11" Type="http://schemas.openxmlformats.org/officeDocument/2006/relationships/image" Target="../media/image18.png"/><Relationship Id="rId5" Type="http://schemas.openxmlformats.org/officeDocument/2006/relationships/image" Target="../media/image12.png"/><Relationship Id="rId15" Type="http://schemas.openxmlformats.org/officeDocument/2006/relationships/image" Target="../media/image22.svg"/><Relationship Id="rId10" Type="http://schemas.openxmlformats.org/officeDocument/2006/relationships/image" Target="../media/image17.png"/><Relationship Id="rId19" Type="http://schemas.openxmlformats.org/officeDocument/2006/relationships/image" Target="../media/image25.svg"/><Relationship Id="rId4" Type="http://schemas.openxmlformats.org/officeDocument/2006/relationships/image" Target="../media/image11.png"/><Relationship Id="rId9" Type="http://schemas.openxmlformats.org/officeDocument/2006/relationships/image" Target="../media/image16.svg"/><Relationship Id="rId14" Type="http://schemas.openxmlformats.org/officeDocument/2006/relationships/image" Target="../media/image21.pn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slide" Target="slide8.xml"/><Relationship Id="rId18" Type="http://schemas.openxmlformats.org/officeDocument/2006/relationships/image" Target="../media/image21.png"/><Relationship Id="rId3" Type="http://schemas.microsoft.com/office/2007/relationships/hdphoto" Target="../media/hdphoto3.wdp"/><Relationship Id="rId21" Type="http://schemas.openxmlformats.org/officeDocument/2006/relationships/slide" Target="slide6.xml"/><Relationship Id="rId7" Type="http://schemas.openxmlformats.org/officeDocument/2006/relationships/image" Target="../media/image13.svg"/><Relationship Id="rId12" Type="http://schemas.openxmlformats.org/officeDocument/2006/relationships/image" Target="../media/image17.png"/><Relationship Id="rId17" Type="http://schemas.openxmlformats.org/officeDocument/2006/relationships/slide" Target="slide9.xml"/><Relationship Id="rId2" Type="http://schemas.openxmlformats.org/officeDocument/2006/relationships/image" Target="../media/image10.png"/><Relationship Id="rId16" Type="http://schemas.openxmlformats.org/officeDocument/2006/relationships/image" Target="../media/image20.png"/><Relationship Id="rId20"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16.svg"/><Relationship Id="rId24" Type="http://schemas.openxmlformats.org/officeDocument/2006/relationships/image" Target="../media/image26.png"/><Relationship Id="rId5" Type="http://schemas.openxmlformats.org/officeDocument/2006/relationships/image" Target="../media/image11.png"/><Relationship Id="rId15" Type="http://schemas.openxmlformats.org/officeDocument/2006/relationships/image" Target="../media/image19.svg"/><Relationship Id="rId23" Type="http://schemas.openxmlformats.org/officeDocument/2006/relationships/image" Target="../media/image25.svg"/><Relationship Id="rId10" Type="http://schemas.openxmlformats.org/officeDocument/2006/relationships/image" Target="../media/image15.png"/><Relationship Id="rId19" Type="http://schemas.openxmlformats.org/officeDocument/2006/relationships/image" Target="../media/image22.svg"/><Relationship Id="rId4" Type="http://schemas.openxmlformats.org/officeDocument/2006/relationships/image" Target="../media/image27.png"/><Relationship Id="rId9" Type="http://schemas.openxmlformats.org/officeDocument/2006/relationships/slide" Target="slide7.xml"/><Relationship Id="rId14" Type="http://schemas.openxmlformats.org/officeDocument/2006/relationships/image" Target="../media/image18.png"/><Relationship Id="rId22" Type="http://schemas.openxmlformats.org/officeDocument/2006/relationships/image" Target="../media/image24.png"/></Relationships>
</file>

<file path=ppt/slides/_rels/slide6.xml.rels><?xml version="1.0" encoding="UTF-8" standalone="yes"?>
<Relationships xmlns="http://schemas.openxmlformats.org/package/2006/relationships"><Relationship Id="rId8" Type="http://schemas.openxmlformats.org/officeDocument/2006/relationships/image" Target="../media/image19.svg"/><Relationship Id="rId13" Type="http://schemas.openxmlformats.org/officeDocument/2006/relationships/image" Target="../media/image24.png"/><Relationship Id="rId18" Type="http://schemas.openxmlformats.org/officeDocument/2006/relationships/image" Target="../media/image32.png"/><Relationship Id="rId3" Type="http://schemas.openxmlformats.org/officeDocument/2006/relationships/image" Target="../media/image20.png"/><Relationship Id="rId7" Type="http://schemas.openxmlformats.org/officeDocument/2006/relationships/image" Target="../media/image18.png"/><Relationship Id="rId12" Type="http://schemas.openxmlformats.org/officeDocument/2006/relationships/image" Target="../media/image23.png"/><Relationship Id="rId17" Type="http://schemas.openxmlformats.org/officeDocument/2006/relationships/image" Target="../media/image31.png"/><Relationship Id="rId2" Type="http://schemas.openxmlformats.org/officeDocument/2006/relationships/image" Target="../media/image28.png"/><Relationship Id="rId16"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17.png"/><Relationship Id="rId11" Type="http://schemas.openxmlformats.org/officeDocument/2006/relationships/image" Target="../media/image16.svg"/><Relationship Id="rId5" Type="http://schemas.openxmlformats.org/officeDocument/2006/relationships/image" Target="../media/image22.svg"/><Relationship Id="rId15" Type="http://schemas.openxmlformats.org/officeDocument/2006/relationships/image" Target="../media/image29.png"/><Relationship Id="rId10" Type="http://schemas.openxmlformats.org/officeDocument/2006/relationships/image" Target="../media/image15.png"/><Relationship Id="rId4" Type="http://schemas.openxmlformats.org/officeDocument/2006/relationships/image" Target="../media/image21.png"/><Relationship Id="rId9" Type="http://schemas.openxmlformats.org/officeDocument/2006/relationships/image" Target="../media/image14.png"/><Relationship Id="rId14" Type="http://schemas.openxmlformats.org/officeDocument/2006/relationships/image" Target="../media/image25.svg"/></Relationships>
</file>

<file path=ppt/slides/_rels/slide7.xml.rels><?xml version="1.0" encoding="UTF-8" standalone="yes"?>
<Relationships xmlns="http://schemas.openxmlformats.org/package/2006/relationships"><Relationship Id="rId8" Type="http://schemas.openxmlformats.org/officeDocument/2006/relationships/image" Target="../media/image19.svg"/><Relationship Id="rId13" Type="http://schemas.openxmlformats.org/officeDocument/2006/relationships/slide" Target="slide6.xml"/><Relationship Id="rId18" Type="http://schemas.openxmlformats.org/officeDocument/2006/relationships/image" Target="../media/image30.png"/><Relationship Id="rId3" Type="http://schemas.openxmlformats.org/officeDocument/2006/relationships/image" Target="../media/image20.png"/><Relationship Id="rId7" Type="http://schemas.openxmlformats.org/officeDocument/2006/relationships/image" Target="../media/image18.png"/><Relationship Id="rId12" Type="http://schemas.openxmlformats.org/officeDocument/2006/relationships/image" Target="../media/image23.png"/><Relationship Id="rId17" Type="http://schemas.openxmlformats.org/officeDocument/2006/relationships/image" Target="../media/image31.png"/><Relationship Id="rId2" Type="http://schemas.openxmlformats.org/officeDocument/2006/relationships/image" Target="../media/image33.png"/><Relationship Id="rId16" Type="http://schemas.openxmlformats.org/officeDocument/2006/relationships/image" Target="../media/image32.png"/><Relationship Id="rId1" Type="http://schemas.openxmlformats.org/officeDocument/2006/relationships/slideLayout" Target="../slideLayouts/slideLayout7.xml"/><Relationship Id="rId6" Type="http://schemas.openxmlformats.org/officeDocument/2006/relationships/image" Target="../media/image17.png"/><Relationship Id="rId11" Type="http://schemas.openxmlformats.org/officeDocument/2006/relationships/image" Target="../media/image16.svg"/><Relationship Id="rId5" Type="http://schemas.openxmlformats.org/officeDocument/2006/relationships/image" Target="../media/image22.svg"/><Relationship Id="rId15" Type="http://schemas.openxmlformats.org/officeDocument/2006/relationships/image" Target="../media/image25.svg"/><Relationship Id="rId10" Type="http://schemas.openxmlformats.org/officeDocument/2006/relationships/image" Target="../media/image15.png"/><Relationship Id="rId19" Type="http://schemas.openxmlformats.org/officeDocument/2006/relationships/image" Target="../media/image29.png"/><Relationship Id="rId4" Type="http://schemas.openxmlformats.org/officeDocument/2006/relationships/image" Target="../media/image21.png"/><Relationship Id="rId9" Type="http://schemas.openxmlformats.org/officeDocument/2006/relationships/image" Target="../media/image14.png"/><Relationship Id="rId14" Type="http://schemas.openxmlformats.org/officeDocument/2006/relationships/image" Target="../media/image24.png"/></Relationships>
</file>

<file path=ppt/slides/_rels/slide8.xml.rels><?xml version="1.0" encoding="UTF-8" standalone="yes"?>
<Relationships xmlns="http://schemas.openxmlformats.org/package/2006/relationships"><Relationship Id="rId8" Type="http://schemas.openxmlformats.org/officeDocument/2006/relationships/image" Target="../media/image19.svg"/><Relationship Id="rId13" Type="http://schemas.openxmlformats.org/officeDocument/2006/relationships/slide" Target="slide6.xml"/><Relationship Id="rId18" Type="http://schemas.openxmlformats.org/officeDocument/2006/relationships/image" Target="../media/image30.png"/><Relationship Id="rId3" Type="http://schemas.openxmlformats.org/officeDocument/2006/relationships/image" Target="../media/image20.png"/><Relationship Id="rId7" Type="http://schemas.openxmlformats.org/officeDocument/2006/relationships/image" Target="../media/image18.png"/><Relationship Id="rId12" Type="http://schemas.openxmlformats.org/officeDocument/2006/relationships/image" Target="../media/image23.png"/><Relationship Id="rId17" Type="http://schemas.openxmlformats.org/officeDocument/2006/relationships/image" Target="../media/image31.png"/><Relationship Id="rId2" Type="http://schemas.openxmlformats.org/officeDocument/2006/relationships/image" Target="../media/image28.png"/><Relationship Id="rId16" Type="http://schemas.openxmlformats.org/officeDocument/2006/relationships/image" Target="../media/image32.png"/><Relationship Id="rId1" Type="http://schemas.openxmlformats.org/officeDocument/2006/relationships/slideLayout" Target="../slideLayouts/slideLayout7.xml"/><Relationship Id="rId6" Type="http://schemas.openxmlformats.org/officeDocument/2006/relationships/image" Target="../media/image17.png"/><Relationship Id="rId11" Type="http://schemas.openxmlformats.org/officeDocument/2006/relationships/image" Target="../media/image16.svg"/><Relationship Id="rId5" Type="http://schemas.openxmlformats.org/officeDocument/2006/relationships/image" Target="../media/image22.svg"/><Relationship Id="rId15" Type="http://schemas.openxmlformats.org/officeDocument/2006/relationships/image" Target="../media/image25.svg"/><Relationship Id="rId10" Type="http://schemas.openxmlformats.org/officeDocument/2006/relationships/image" Target="../media/image15.png"/><Relationship Id="rId19" Type="http://schemas.openxmlformats.org/officeDocument/2006/relationships/image" Target="../media/image29.png"/><Relationship Id="rId4" Type="http://schemas.openxmlformats.org/officeDocument/2006/relationships/image" Target="../media/image21.png"/><Relationship Id="rId9" Type="http://schemas.openxmlformats.org/officeDocument/2006/relationships/image" Target="../media/image14.png"/><Relationship Id="rId14" Type="http://schemas.openxmlformats.org/officeDocument/2006/relationships/image" Target="../media/image24.png"/></Relationships>
</file>

<file path=ppt/slides/_rels/slide9.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slide" Target="slide6.xml"/><Relationship Id="rId18" Type="http://schemas.openxmlformats.org/officeDocument/2006/relationships/image" Target="../media/image34.png"/><Relationship Id="rId3" Type="http://schemas.openxmlformats.org/officeDocument/2006/relationships/image" Target="../media/image20.png"/><Relationship Id="rId21" Type="http://schemas.openxmlformats.org/officeDocument/2006/relationships/image" Target="../media/image32.png"/><Relationship Id="rId7" Type="http://schemas.openxmlformats.org/officeDocument/2006/relationships/image" Target="../media/image15.png"/><Relationship Id="rId12" Type="http://schemas.openxmlformats.org/officeDocument/2006/relationships/image" Target="../media/image23.png"/><Relationship Id="rId17" Type="http://schemas.microsoft.com/office/2007/relationships/hdphoto" Target="../media/hdphoto3.wdp"/><Relationship Id="rId2" Type="http://schemas.openxmlformats.org/officeDocument/2006/relationships/image" Target="../media/image28.png"/><Relationship Id="rId16" Type="http://schemas.openxmlformats.org/officeDocument/2006/relationships/image" Target="../media/image10.png"/><Relationship Id="rId20" Type="http://schemas.openxmlformats.org/officeDocument/2006/relationships/image" Target="../media/image13.svg"/><Relationship Id="rId1" Type="http://schemas.openxmlformats.org/officeDocument/2006/relationships/slideLayout" Target="../slideLayouts/slideLayout7.xml"/><Relationship Id="rId6" Type="http://schemas.openxmlformats.org/officeDocument/2006/relationships/image" Target="../media/image14.png"/><Relationship Id="rId11" Type="http://schemas.openxmlformats.org/officeDocument/2006/relationships/image" Target="../media/image19.svg"/><Relationship Id="rId24" Type="http://schemas.openxmlformats.org/officeDocument/2006/relationships/image" Target="../media/image29.png"/><Relationship Id="rId5" Type="http://schemas.openxmlformats.org/officeDocument/2006/relationships/image" Target="../media/image22.svg"/><Relationship Id="rId15" Type="http://schemas.openxmlformats.org/officeDocument/2006/relationships/image" Target="../media/image25.svg"/><Relationship Id="rId23" Type="http://schemas.openxmlformats.org/officeDocument/2006/relationships/image" Target="../media/image30.png"/><Relationship Id="rId10" Type="http://schemas.openxmlformats.org/officeDocument/2006/relationships/image" Target="../media/image18.png"/><Relationship Id="rId19" Type="http://schemas.openxmlformats.org/officeDocument/2006/relationships/image" Target="../media/image12.png"/><Relationship Id="rId4" Type="http://schemas.openxmlformats.org/officeDocument/2006/relationships/image" Target="../media/image21.png"/><Relationship Id="rId9" Type="http://schemas.openxmlformats.org/officeDocument/2006/relationships/image" Target="../media/image17.png"/><Relationship Id="rId14" Type="http://schemas.openxmlformats.org/officeDocument/2006/relationships/image" Target="../media/image24.png"/><Relationship Id="rId22"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E619520B-374C-4813-B6F2-699A02397CB7}"/>
              </a:ext>
            </a:extLst>
          </p:cNvPr>
          <p:cNvSpPr txBox="1"/>
          <p:nvPr/>
        </p:nvSpPr>
        <p:spPr>
          <a:xfrm>
            <a:off x="843651" y="0"/>
            <a:ext cx="10987303" cy="5386090"/>
          </a:xfrm>
          <a:prstGeom prst="rect">
            <a:avLst/>
          </a:prstGeom>
          <a:noFill/>
        </p:spPr>
        <p:txBody>
          <a:bodyPr wrap="none" rtlCol="0">
            <a:spAutoFit/>
          </a:bodyPr>
          <a:lstStyle/>
          <a:p>
            <a:pPr algn="ctr"/>
            <a:r>
              <a:rPr lang="id-ID" sz="13800" dirty="0">
                <a:solidFill>
                  <a:srgbClr val="E2CFC0"/>
                </a:solidFill>
                <a:latin typeface="Bell MT" panose="02020503060305020303" pitchFamily="18" charset="0"/>
              </a:rPr>
              <a:t>TUBES PBO</a:t>
            </a:r>
            <a:r>
              <a:rPr lang="id-ID" sz="34400" dirty="0">
                <a:solidFill>
                  <a:srgbClr val="E2CFC0"/>
                </a:solidFill>
                <a:latin typeface="Bell MT" panose="02020503060305020303" pitchFamily="18" charset="0"/>
              </a:rPr>
              <a:t> </a:t>
            </a:r>
            <a:endParaRPr lang="en-MY" sz="28700" dirty="0">
              <a:solidFill>
                <a:srgbClr val="E2CFC0"/>
              </a:solidFill>
              <a:latin typeface="Bell MT" panose="02020503060305020303" pitchFamily="18" charset="0"/>
            </a:endParaRPr>
          </a:p>
        </p:txBody>
      </p:sp>
      <p:pic>
        <p:nvPicPr>
          <p:cNvPr id="32" name="Picture 31">
            <a:extLst>
              <a:ext uri="{FF2B5EF4-FFF2-40B4-BE49-F238E27FC236}">
                <a16:creationId xmlns:a16="http://schemas.microsoft.com/office/drawing/2014/main" id="{19E8E527-40B6-4369-97A3-10BBFDE1CC06}"/>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21424301" flipH="1">
            <a:off x="10797326" y="6764995"/>
            <a:ext cx="2295865" cy="1726529"/>
          </a:xfrm>
          <a:prstGeom prst="rect">
            <a:avLst/>
          </a:prstGeom>
        </p:spPr>
      </p:pic>
      <p:pic>
        <p:nvPicPr>
          <p:cNvPr id="24" name="Picture 23">
            <a:extLst>
              <a:ext uri="{FF2B5EF4-FFF2-40B4-BE49-F238E27FC236}">
                <a16:creationId xmlns:a16="http://schemas.microsoft.com/office/drawing/2014/main" id="{6680B8C6-525D-445F-9562-549CF72E6FD7}"/>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175699">
            <a:off x="-1660132" y="5978907"/>
            <a:ext cx="5007566" cy="3765774"/>
          </a:xfrm>
          <a:prstGeom prst="rect">
            <a:avLst/>
          </a:prstGeom>
        </p:spPr>
      </p:pic>
      <p:pic>
        <p:nvPicPr>
          <p:cNvPr id="25" name="Picture 24">
            <a:extLst>
              <a:ext uri="{FF2B5EF4-FFF2-40B4-BE49-F238E27FC236}">
                <a16:creationId xmlns:a16="http://schemas.microsoft.com/office/drawing/2014/main" id="{BA749407-94E1-4B8B-92CB-CC8B790D7E9B}"/>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20143828" flipH="1">
            <a:off x="10915146" y="-3927628"/>
            <a:ext cx="3392794" cy="2948929"/>
          </a:xfrm>
          <a:prstGeom prst="rect">
            <a:avLst/>
          </a:prstGeom>
        </p:spPr>
      </p:pic>
      <p:pic>
        <p:nvPicPr>
          <p:cNvPr id="12" name="Picture 11" descr="A picture containing object, lamp&#10;&#10;Description automatically generated">
            <a:extLst>
              <a:ext uri="{FF2B5EF4-FFF2-40B4-BE49-F238E27FC236}">
                <a16:creationId xmlns:a16="http://schemas.microsoft.com/office/drawing/2014/main" id="{6306EE65-B7B8-4095-9B50-16CEA7D6CE08}"/>
              </a:ext>
            </a:extLst>
          </p:cNvPr>
          <p:cNvPicPr>
            <a:picLocks noChangeAspect="1"/>
          </p:cNvPicPr>
          <p:nvPr/>
        </p:nvPicPr>
        <p:blipFill rotWithShape="1">
          <a:blip r:embed="rId4">
            <a:duotone>
              <a:prstClr val="black"/>
              <a:schemeClr val="tx2">
                <a:tint val="45000"/>
                <a:satMod val="400000"/>
              </a:schemeClr>
            </a:duotone>
            <a:extLst>
              <a:ext uri="{BEBA8EAE-BF5A-486C-A8C5-ECC9F3942E4B}">
                <a14:imgProps xmlns:a14="http://schemas.microsoft.com/office/drawing/2010/main">
                  <a14:imgLayer r:embed="rId5">
                    <a14:imgEffect>
                      <a14:backgroundRemoval t="10000" b="90000" l="10000" r="90000">
                        <a14:foregroundMark x1="29634" y1="26593" x2="29268" y2="28532"/>
                        <a14:foregroundMark x1="29512" y1="14404" x2="30488" y2="15235"/>
                        <a14:foregroundMark x1="33049" y1="26039" x2="33049" y2="26039"/>
                        <a14:foregroundMark x1="35610" y1="31302" x2="35610" y2="31302"/>
                      </a14:backgroundRemoval>
                    </a14:imgEffect>
                    <a14:imgEffect>
                      <a14:artisticTexturizer/>
                    </a14:imgEffect>
                    <a14:imgEffect>
                      <a14:colorTemperature colorTemp="5300"/>
                    </a14:imgEffect>
                  </a14:imgLayer>
                </a14:imgProps>
              </a:ext>
              <a:ext uri="{28A0092B-C50C-407E-A947-70E740481C1C}">
                <a14:useLocalDpi xmlns:a14="http://schemas.microsoft.com/office/drawing/2010/main" val="0"/>
              </a:ext>
            </a:extLst>
          </a:blip>
          <a:srcRect l="26382" t="7158" r="34304" b="10033"/>
          <a:stretch/>
        </p:blipFill>
        <p:spPr>
          <a:xfrm rot="20517485">
            <a:off x="12525115" y="5908845"/>
            <a:ext cx="2798959" cy="2595480"/>
          </a:xfrm>
          <a:prstGeom prst="rect">
            <a:avLst/>
          </a:prstGeom>
          <a:effectLst>
            <a:outerShdw blurRad="50800" dist="38100" dir="2700000" algn="tl" rotWithShape="0">
              <a:prstClr val="black">
                <a:alpha val="40000"/>
              </a:prstClr>
            </a:outerShdw>
          </a:effectLst>
        </p:spPr>
      </p:pic>
      <p:pic>
        <p:nvPicPr>
          <p:cNvPr id="30" name="Picture 29">
            <a:extLst>
              <a:ext uri="{FF2B5EF4-FFF2-40B4-BE49-F238E27FC236}">
                <a16:creationId xmlns:a16="http://schemas.microsoft.com/office/drawing/2014/main" id="{71B52340-669E-435D-AE65-73DB575431E3}"/>
              </a:ext>
            </a:extLst>
          </p:cNvPr>
          <p:cNvPicPr>
            <a:picLocks noChangeAspect="1"/>
          </p:cNvPicPr>
          <p:nvPr/>
        </p:nvPicPr>
        <p:blipFill rotWithShape="1">
          <a:blip r:embed="rId2">
            <a:alphaModFix amt="70000"/>
            <a:duotone>
              <a:prstClr val="black"/>
              <a:schemeClr val="accent1">
                <a:tint val="45000"/>
                <a:satMod val="400000"/>
              </a:schemeClr>
            </a:duotone>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20143828">
            <a:off x="4263573" y="7104028"/>
            <a:ext cx="1327732" cy="998477"/>
          </a:xfrm>
          <a:prstGeom prst="rect">
            <a:avLst/>
          </a:prstGeom>
        </p:spPr>
      </p:pic>
      <p:pic>
        <p:nvPicPr>
          <p:cNvPr id="31" name="Picture 30">
            <a:extLst>
              <a:ext uri="{FF2B5EF4-FFF2-40B4-BE49-F238E27FC236}">
                <a16:creationId xmlns:a16="http://schemas.microsoft.com/office/drawing/2014/main" id="{F086C127-0D75-4351-A4E3-0E205ABD169C}"/>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15597996">
            <a:off x="7226869" y="7036076"/>
            <a:ext cx="884189" cy="664925"/>
          </a:xfrm>
          <a:prstGeom prst="rect">
            <a:avLst/>
          </a:prstGeom>
        </p:spPr>
      </p:pic>
      <p:pic>
        <p:nvPicPr>
          <p:cNvPr id="37" name="Picture 36">
            <a:extLst>
              <a:ext uri="{FF2B5EF4-FFF2-40B4-BE49-F238E27FC236}">
                <a16:creationId xmlns:a16="http://schemas.microsoft.com/office/drawing/2014/main" id="{EE3468D5-6F71-43DB-BA5E-1011B4C61AA8}"/>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6002004" flipV="1">
            <a:off x="-808240" y="-1753224"/>
            <a:ext cx="884189" cy="664925"/>
          </a:xfrm>
          <a:prstGeom prst="rect">
            <a:avLst/>
          </a:prstGeom>
        </p:spPr>
      </p:pic>
      <p:pic>
        <p:nvPicPr>
          <p:cNvPr id="39" name="Picture 38">
            <a:extLst>
              <a:ext uri="{FF2B5EF4-FFF2-40B4-BE49-F238E27FC236}">
                <a16:creationId xmlns:a16="http://schemas.microsoft.com/office/drawing/2014/main" id="{B71D0D51-B131-4CD0-A938-2232EFE1406F}"/>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15597996" flipH="1" flipV="1">
            <a:off x="-259403" y="-1134950"/>
            <a:ext cx="1160006" cy="664925"/>
          </a:xfrm>
          <a:prstGeom prst="rect">
            <a:avLst/>
          </a:prstGeom>
        </p:spPr>
      </p:pic>
      <p:pic>
        <p:nvPicPr>
          <p:cNvPr id="5" name="Picture 4">
            <a:extLst>
              <a:ext uri="{FF2B5EF4-FFF2-40B4-BE49-F238E27FC236}">
                <a16:creationId xmlns:a16="http://schemas.microsoft.com/office/drawing/2014/main" id="{98060CE7-401F-4CE5-A99F-6B7D1D776A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35065" y="962906"/>
            <a:ext cx="2913284" cy="2184963"/>
          </a:xfrm>
          <a:prstGeom prst="rect">
            <a:avLst/>
          </a:prstGeom>
        </p:spPr>
      </p:pic>
    </p:spTree>
    <p:extLst>
      <p:ext uri="{BB962C8B-B14F-4D97-AF65-F5344CB8AC3E}">
        <p14:creationId xmlns:p14="http://schemas.microsoft.com/office/powerpoint/2010/main" val="139259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82A3A"/>
        </a:solidFill>
        <a:effectLst/>
      </p:bgPr>
    </p:bg>
    <p:spTree>
      <p:nvGrpSpPr>
        <p:cNvPr id="1" name=""/>
        <p:cNvGrpSpPr/>
        <p:nvPr/>
      </p:nvGrpSpPr>
      <p:grpSpPr>
        <a:xfrm>
          <a:off x="0" y="0"/>
          <a:ext cx="0" cy="0"/>
          <a:chOff x="0" y="0"/>
          <a:chExt cx="0" cy="0"/>
        </a:xfrm>
      </p:grpSpPr>
      <p:grpSp>
        <p:nvGrpSpPr>
          <p:cNvPr id="67" name="Group 66">
            <a:extLst>
              <a:ext uri="{FF2B5EF4-FFF2-40B4-BE49-F238E27FC236}">
                <a16:creationId xmlns:a16="http://schemas.microsoft.com/office/drawing/2014/main" id="{7216C56E-96BB-4E67-B0F4-999EBC4CBD4F}"/>
              </a:ext>
            </a:extLst>
          </p:cNvPr>
          <p:cNvGrpSpPr/>
          <p:nvPr/>
        </p:nvGrpSpPr>
        <p:grpSpPr>
          <a:xfrm>
            <a:off x="0" y="0"/>
            <a:ext cx="12192000" cy="6858000"/>
            <a:chOff x="0" y="-14362662"/>
            <a:chExt cx="12192000" cy="6858000"/>
          </a:xfrm>
        </p:grpSpPr>
        <p:sp>
          <p:nvSpPr>
            <p:cNvPr id="68" name="Rectangle 67">
              <a:extLst>
                <a:ext uri="{FF2B5EF4-FFF2-40B4-BE49-F238E27FC236}">
                  <a16:creationId xmlns:a16="http://schemas.microsoft.com/office/drawing/2014/main" id="{506EC4C2-6D54-4619-AF7A-687DCA13A732}"/>
                </a:ext>
              </a:extLst>
            </p:cNvPr>
            <p:cNvSpPr/>
            <p:nvPr/>
          </p:nvSpPr>
          <p:spPr>
            <a:xfrm>
              <a:off x="0" y="-14362662"/>
              <a:ext cx="12192000" cy="6858000"/>
            </a:xfrm>
            <a:prstGeom prst="rect">
              <a:avLst/>
            </a:prstGeom>
            <a:solidFill>
              <a:srgbClr val="182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9" name="Moon 68">
              <a:extLst>
                <a:ext uri="{FF2B5EF4-FFF2-40B4-BE49-F238E27FC236}">
                  <a16:creationId xmlns:a16="http://schemas.microsoft.com/office/drawing/2014/main" id="{914BA277-7556-4452-BBC6-5E04186AF7C4}"/>
                </a:ext>
              </a:extLst>
            </p:cNvPr>
            <p:cNvSpPr/>
            <p:nvPr/>
          </p:nvSpPr>
          <p:spPr>
            <a:xfrm rot="19819656">
              <a:off x="3228698" y="-13836644"/>
              <a:ext cx="2046931" cy="3447454"/>
            </a:xfrm>
            <a:prstGeom prst="moon">
              <a:avLst>
                <a:gd name="adj" fmla="val 4548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pic>
        <p:nvPicPr>
          <p:cNvPr id="5" name="Picture 2">
            <a:extLst>
              <a:ext uri="{FF2B5EF4-FFF2-40B4-BE49-F238E27FC236}">
                <a16:creationId xmlns:a16="http://schemas.microsoft.com/office/drawing/2014/main" id="{35E9DA00-F5A7-4B38-BE84-76903888386B}"/>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backgroundRemoval>
                    </a14:imgEffect>
                    <a14:imgEffect>
                      <a14:artisticCutout/>
                    </a14:imgEffect>
                  </a14:imgLayer>
                </a14:imgProps>
              </a:ext>
              <a:ext uri="{28A0092B-C50C-407E-A947-70E740481C1C}">
                <a14:useLocalDpi xmlns:a14="http://schemas.microsoft.com/office/drawing/2010/main" val="0"/>
              </a:ext>
            </a:extLst>
          </a:blip>
          <a:srcRect t="18750"/>
          <a:stretch/>
        </p:blipFill>
        <p:spPr bwMode="auto">
          <a:xfrm>
            <a:off x="0" y="1333499"/>
            <a:ext cx="12192000" cy="5572125"/>
          </a:xfrm>
          <a:prstGeom prst="rect">
            <a:avLst/>
          </a:prstGeom>
          <a:noFill/>
          <a:extLst>
            <a:ext uri="{909E8E84-426E-40DD-AFC4-6F175D3DCCD1}">
              <a14:hiddenFill xmlns:a14="http://schemas.microsoft.com/office/drawing/2010/main">
                <a:solidFill>
                  <a:srgbClr val="FFFFFF"/>
                </a:solidFill>
              </a14:hiddenFill>
            </a:ext>
          </a:extLst>
        </p:spPr>
      </p:pic>
      <p:grpSp>
        <p:nvGrpSpPr>
          <p:cNvPr id="21" name="Group 20">
            <a:extLst>
              <a:ext uri="{FF2B5EF4-FFF2-40B4-BE49-F238E27FC236}">
                <a16:creationId xmlns:a16="http://schemas.microsoft.com/office/drawing/2014/main" id="{4FF3496E-C795-477D-BC60-FB7E868B5BB7}"/>
              </a:ext>
            </a:extLst>
          </p:cNvPr>
          <p:cNvGrpSpPr/>
          <p:nvPr/>
        </p:nvGrpSpPr>
        <p:grpSpPr>
          <a:xfrm>
            <a:off x="0" y="488949"/>
            <a:ext cx="12268944" cy="6380933"/>
            <a:chOff x="0" y="488949"/>
            <a:chExt cx="12268944" cy="6380933"/>
          </a:xfrm>
        </p:grpSpPr>
        <p:grpSp>
          <p:nvGrpSpPr>
            <p:cNvPr id="17" name="Group 16">
              <a:extLst>
                <a:ext uri="{FF2B5EF4-FFF2-40B4-BE49-F238E27FC236}">
                  <a16:creationId xmlns:a16="http://schemas.microsoft.com/office/drawing/2014/main" id="{5A57B033-DC7B-455A-BD1D-DEF5D6819779}"/>
                </a:ext>
              </a:extLst>
            </p:cNvPr>
            <p:cNvGrpSpPr/>
            <p:nvPr/>
          </p:nvGrpSpPr>
          <p:grpSpPr>
            <a:xfrm>
              <a:off x="0" y="488949"/>
              <a:ext cx="12268944" cy="6380933"/>
              <a:chOff x="0" y="736599"/>
              <a:chExt cx="12268944" cy="6380933"/>
            </a:xfrm>
          </p:grpSpPr>
          <p:grpSp>
            <p:nvGrpSpPr>
              <p:cNvPr id="13" name="Group 12">
                <a:extLst>
                  <a:ext uri="{FF2B5EF4-FFF2-40B4-BE49-F238E27FC236}">
                    <a16:creationId xmlns:a16="http://schemas.microsoft.com/office/drawing/2014/main" id="{F9878F5E-A7C4-4F44-871E-4666F084EDDD}"/>
                  </a:ext>
                </a:extLst>
              </p:cNvPr>
              <p:cNvGrpSpPr/>
              <p:nvPr/>
            </p:nvGrpSpPr>
            <p:grpSpPr>
              <a:xfrm>
                <a:off x="0" y="736599"/>
                <a:ext cx="12192000" cy="6380933"/>
                <a:chOff x="0" y="736599"/>
                <a:chExt cx="12192000" cy="6380933"/>
              </a:xfrm>
            </p:grpSpPr>
            <p:pic>
              <p:nvPicPr>
                <p:cNvPr id="6" name="Picture 2">
                  <a:extLst>
                    <a:ext uri="{FF2B5EF4-FFF2-40B4-BE49-F238E27FC236}">
                      <a16:creationId xmlns:a16="http://schemas.microsoft.com/office/drawing/2014/main" id="{AD24BB51-5597-4744-A45E-0426C3337AAE}"/>
                    </a:ext>
                  </a:extLst>
                </p:cNvPr>
                <p:cNvPicPr>
                  <a:picLocks noChangeAspect="1" noChangeArrowheads="1"/>
                </p:cNvPicPr>
                <p:nvPr/>
              </p:nvPicPr>
              <p:blipFill rotWithShape="1">
                <a:blip r:embed="rId4">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foregroundMark x1="67708" y1="70602" x2="67708" y2="70602"/>
                              <a14:foregroundMark x1="67786" y1="67176" x2="67786" y2="69630"/>
                              <a14:foregroundMark x1="77370" y1="69630" x2="76953" y2="58981"/>
                              <a14:foregroundMark x1="76953" y1="58981" x2="79297" y2="68148"/>
                              <a14:foregroundMark x1="2578" y1="72824" x2="3464" y2="64815"/>
                              <a14:foregroundMark x1="3464" y1="64815" x2="5286" y2="72824"/>
                              <a14:foregroundMark x1="5286" y1="72824" x2="3854" y2="64306"/>
                              <a14:foregroundMark x1="3854" y1="64306" x2="3411" y2="63843"/>
                              <a14:foregroundMark x1="10000" y1="64583" x2="9922" y2="63333"/>
                              <a14:foregroundMark x1="4036" y1="62963" x2="3750" y2="61111"/>
                              <a14:foregroundMark x1="3333" y1="63102" x2="3828" y2="61620"/>
                              <a14:foregroundMark x1="3464" y1="61481" x2="3828" y2="63935"/>
                              <a14:foregroundMark x1="3750" y1="61250" x2="5495" y2="64306"/>
                              <a14:backgroundMark x1="16042" y1="47176" x2="31146" y2="49954"/>
                              <a14:backgroundMark x1="31146" y1="49954" x2="33411" y2="48750"/>
                              <a14:backgroundMark x1="23047" y1="53333" x2="28333" y2="47176"/>
                              <a14:backgroundMark x1="30000" y1="37407" x2="27057" y2="53102"/>
                              <a14:backgroundMark x1="27057" y1="53102" x2="26458" y2="53704"/>
                              <a14:backgroundMark x1="27214" y1="49630" x2="16224" y2="56019"/>
                              <a14:backgroundMark x1="16224" y1="56019" x2="11979" y2="60602"/>
                              <a14:backgroundMark x1="11979" y1="60602" x2="7786" y2="58009"/>
                              <a14:backgroundMark x1="7786" y1="58009" x2="16068" y2="43519"/>
                              <a14:backgroundMark x1="16068" y1="43519" x2="15286" y2="54722"/>
                              <a14:backgroundMark x1="15286" y1="54722" x2="17865" y2="60093"/>
                              <a14:backgroundMark x1="17865" y1="60093" x2="12344" y2="65093"/>
                              <a14:backgroundMark x1="3297" y1="61553" x2="1693" y2="60926"/>
                              <a14:backgroundMark x1="9918" y1="64144" x2="3800" y2="61750"/>
                              <a14:backgroundMark x1="12344" y1="65093" x2="10069" y2="64203"/>
                              <a14:backgroundMark x1="4470" y1="61414" x2="10911" y2="62546"/>
                              <a14:backgroundMark x1="1693" y1="60926" x2="3896" y2="61313"/>
                              <a14:backgroundMark x1="10911" y1="62546" x2="25391" y2="72407"/>
                              <a14:backgroundMark x1="25391" y1="72407" x2="30156" y2="66667"/>
                              <a14:backgroundMark x1="30156" y1="66667" x2="43229" y2="59861"/>
                              <a14:backgroundMark x1="43229" y1="59861" x2="49089" y2="53380"/>
                              <a14:backgroundMark x1="49089" y1="53380" x2="54115" y2="53426"/>
                              <a14:backgroundMark x1="54115" y1="53426" x2="56224" y2="60602"/>
                              <a14:backgroundMark x1="56224" y1="60602" x2="63802" y2="53333"/>
                              <a14:backgroundMark x1="63802" y1="53333" x2="69193" y2="58704"/>
                              <a14:backgroundMark x1="69193" y1="58704" x2="78385" y2="51806"/>
                              <a14:backgroundMark x1="78385" y1="51806" x2="82214" y2="55509"/>
                              <a14:backgroundMark x1="82214" y1="55509" x2="86250" y2="55417"/>
                              <a14:backgroundMark x1="86250" y1="55417" x2="88307" y2="47917"/>
                              <a14:backgroundMark x1="88307" y1="47917" x2="92786" y2="43981"/>
                              <a14:backgroundMark x1="92786" y1="43981" x2="96198" y2="48380"/>
                              <a14:backgroundMark x1="96198" y1="48380" x2="98802" y2="33426"/>
                              <a14:backgroundMark x1="98802" y1="33426" x2="95260" y2="26852"/>
                              <a14:backgroundMark x1="95260" y1="26852" x2="81927" y2="48565"/>
                              <a14:backgroundMark x1="81927" y1="48565" x2="72057" y2="55231"/>
                              <a14:backgroundMark x1="72057" y1="55231" x2="43385" y2="50648"/>
                              <a14:backgroundMark x1="43385" y1="50648" x2="25182" y2="59907"/>
                              <a14:backgroundMark x1="25182" y1="59907" x2="18021" y2="50231"/>
                              <a14:backgroundMark x1="18021" y1="50231" x2="9870" y2="52593"/>
                              <a14:backgroundMark x1="9870" y1="52593" x2="5885" y2="61204"/>
                              <a14:backgroundMark x1="3144" y1="62416" x2="859" y2="63426"/>
                              <a14:backgroundMark x1="5885" y1="61204" x2="4660" y2="61746"/>
                              <a14:backgroundMark x1="859" y1="63426" x2="625" y2="72083"/>
                              <a14:backgroundMark x1="625" y1="72083" x2="625" y2="72083"/>
                              <a14:backgroundMark x1="17995" y1="52454" x2="32891" y2="44769"/>
                              <a14:backgroundMark x1="32891" y1="44769" x2="9740" y2="54213"/>
                              <a14:backgroundMark x1="9740" y1="54213" x2="27214" y2="44398"/>
                              <a14:backgroundMark x1="27214" y1="44398" x2="22161" y2="49954"/>
                              <a14:backgroundMark x1="22161" y1="49954" x2="28672" y2="50185"/>
                              <a14:backgroundMark x1="28672" y1="50185" x2="23646" y2="48148"/>
                              <a14:backgroundMark x1="23646" y1="48148" x2="19505" y2="51481"/>
                              <a14:backgroundMark x1="19505" y1="51481" x2="24792" y2="49630"/>
                              <a14:backgroundMark x1="29792" y1="46898" x2="17708" y2="50741"/>
                              <a14:backgroundMark x1="30286" y1="46898" x2="30911" y2="47176"/>
                              <a14:backgroundMark x1="32995" y1="47639" x2="33255" y2="50741"/>
                              <a14:backgroundMark x1="32161" y1="46667" x2="32708" y2="49491"/>
                              <a14:backgroundMark x1="31380" y1="47037" x2="31589" y2="49861"/>
                              <a14:backgroundMark x1="31536" y1="47037" x2="30625" y2="50000"/>
                              <a14:backgroundMark x1="30911" y1="46435" x2="30625" y2="49769"/>
                              <a14:backgroundMark x1="30625" y1="46528" x2="30755" y2="48889"/>
                              <a14:backgroundMark x1="30495" y1="47639" x2="33464" y2="49861"/>
                              <a14:backgroundMark x1="32422" y1="47176" x2="33542" y2="49028"/>
                              <a14:backgroundMark x1="32370" y1="48380" x2="33750" y2="48657"/>
                              <a14:backgroundMark x1="32578" y1="47176" x2="33880" y2="47407"/>
                              <a14:backgroundMark x1="32630" y1="47407" x2="33620" y2="47639"/>
                              <a14:backgroundMark x1="25078" y1="74676" x2="25078" y2="74676"/>
                              <a14:backgroundMark x1="25755" y1="81620" x2="27500" y2="70694"/>
                              <a14:backgroundMark x1="27500" y1="70694" x2="38177" y2="68657"/>
                              <a14:backgroundMark x1="38177" y1="68657" x2="41328" y2="64120"/>
                              <a14:backgroundMark x1="41328" y1="64120" x2="45599" y2="68611"/>
                              <a14:backgroundMark x1="45599" y1="68611" x2="48411" y2="61111"/>
                              <a14:backgroundMark x1="48411" y1="61111" x2="53438" y2="57778"/>
                              <a14:backgroundMark x1="53438" y1="57778" x2="56510" y2="62361"/>
                              <a14:backgroundMark x1="56510" y1="62361" x2="58880" y2="68472"/>
                              <a14:backgroundMark x1="58880" y1="68472" x2="58958" y2="69769"/>
                              <a14:backgroundMark x1="65495" y1="69630" x2="68828" y2="60000"/>
                              <a14:backgroundMark x1="68828" y1="60000" x2="71771" y2="70648"/>
                              <a14:backgroundMark x1="71771" y1="70648" x2="73203" y2="60185"/>
                              <a14:backgroundMark x1="73203" y1="60185" x2="72708" y2="58148"/>
                              <a14:backgroundMark x1="80625" y1="64444" x2="82005" y2="59028"/>
                              <a14:backgroundMark x1="94297" y1="56667" x2="95547" y2="49259"/>
                              <a14:backgroundMark x1="18203" y1="78519" x2="16302" y2="71157"/>
                              <a14:backgroundMark x1="16302" y1="71157" x2="13255" y2="70139"/>
                            </a14:backgroundRemoval>
                          </a14:imgEffect>
                          <a14:imgEffect>
                            <a14:artisticGlowEdges/>
                          </a14:imgEffect>
                        </a14:imgLayer>
                      </a14:imgProps>
                    </a:ext>
                    <a:ext uri="{28A0092B-C50C-407E-A947-70E740481C1C}">
                      <a14:useLocalDpi xmlns:a14="http://schemas.microsoft.com/office/drawing/2010/main" val="0"/>
                    </a:ext>
                  </a:extLst>
                </a:blip>
                <a:srcRect t="42328"/>
                <a:stretch/>
              </p:blipFill>
              <p:spPr bwMode="auto">
                <a:xfrm>
                  <a:off x="0" y="3162389"/>
                  <a:ext cx="12192000" cy="39551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2A021A04-7FBD-4DA0-BFE2-2E416AC68F35}"/>
                    </a:ext>
                  </a:extLst>
                </p:cNvPr>
                <p:cNvSpPr/>
                <p:nvPr/>
              </p:nvSpPr>
              <p:spPr>
                <a:xfrm>
                  <a:off x="11239500" y="758826"/>
                  <a:ext cx="676275" cy="36195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 name="Rectangle: Rounded Corners 7">
                  <a:extLst>
                    <a:ext uri="{FF2B5EF4-FFF2-40B4-BE49-F238E27FC236}">
                      <a16:creationId xmlns:a16="http://schemas.microsoft.com/office/drawing/2014/main" id="{124EBD7B-D751-4491-AD1C-AFE076227BD3}"/>
                    </a:ext>
                  </a:extLst>
                </p:cNvPr>
                <p:cNvSpPr/>
                <p:nvPr/>
              </p:nvSpPr>
              <p:spPr>
                <a:xfrm>
                  <a:off x="368300" y="736599"/>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0" name="Rectangle: Rounded Corners 9">
                  <a:extLst>
                    <a:ext uri="{FF2B5EF4-FFF2-40B4-BE49-F238E27FC236}">
                      <a16:creationId xmlns:a16="http://schemas.microsoft.com/office/drawing/2014/main" id="{4610ADAB-75EC-4370-A9C4-FB30AE9F0672}"/>
                    </a:ext>
                  </a:extLst>
                </p:cNvPr>
                <p:cNvSpPr/>
                <p:nvPr/>
              </p:nvSpPr>
              <p:spPr>
                <a:xfrm>
                  <a:off x="368300" y="869948"/>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 name="Rectangle: Rounded Corners 10">
                  <a:extLst>
                    <a:ext uri="{FF2B5EF4-FFF2-40B4-BE49-F238E27FC236}">
                      <a16:creationId xmlns:a16="http://schemas.microsoft.com/office/drawing/2014/main" id="{7E55878B-4042-41C1-89F3-C608B7ADFDD1}"/>
                    </a:ext>
                  </a:extLst>
                </p:cNvPr>
                <p:cNvSpPr/>
                <p:nvPr/>
              </p:nvSpPr>
              <p:spPr>
                <a:xfrm>
                  <a:off x="368300" y="1003297"/>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9" name="TextBox 8">
                  <a:extLst>
                    <a:ext uri="{FF2B5EF4-FFF2-40B4-BE49-F238E27FC236}">
                      <a16:creationId xmlns:a16="http://schemas.microsoft.com/office/drawing/2014/main" id="{6FB143C0-6896-47E7-92CF-8977963F7BA1}"/>
                    </a:ext>
                  </a:extLst>
                </p:cNvPr>
                <p:cNvSpPr txBox="1"/>
                <p:nvPr/>
              </p:nvSpPr>
              <p:spPr>
                <a:xfrm>
                  <a:off x="4095253" y="2396635"/>
                  <a:ext cx="4692310" cy="1200329"/>
                </a:xfrm>
                <a:prstGeom prst="rect">
                  <a:avLst/>
                </a:prstGeom>
                <a:noFill/>
              </p:spPr>
              <p:txBody>
                <a:bodyPr wrap="none" rtlCol="0">
                  <a:spAutoFit/>
                </a:bodyPr>
                <a:lstStyle/>
                <a:p>
                  <a:r>
                    <a:rPr lang="id-ID" sz="5400" dirty="0">
                      <a:solidFill>
                        <a:schemeClr val="bg1"/>
                      </a:solidFill>
                      <a:latin typeface="Felix Titling" panose="04060505060202020A04" pitchFamily="82" charset="0"/>
                    </a:rPr>
                    <a:t>morphling</a:t>
                  </a:r>
                  <a:r>
                    <a:rPr lang="en-MY" sz="7200" dirty="0">
                      <a:solidFill>
                        <a:schemeClr val="bg1"/>
                      </a:solidFill>
                      <a:latin typeface="Felix Titling" panose="04060505060202020A04" pitchFamily="82" charset="0"/>
                    </a:rPr>
                    <a:t> </a:t>
                  </a:r>
                </a:p>
              </p:txBody>
            </p:sp>
          </p:grpSp>
          <p:sp>
            <p:nvSpPr>
              <p:cNvPr id="15" name="TextBox 14">
                <a:extLst>
                  <a:ext uri="{FF2B5EF4-FFF2-40B4-BE49-F238E27FC236}">
                    <a16:creationId xmlns:a16="http://schemas.microsoft.com/office/drawing/2014/main" id="{6248F497-47B1-4A6F-9735-125350CE3687}"/>
                  </a:ext>
                </a:extLst>
              </p:cNvPr>
              <p:cNvSpPr txBox="1"/>
              <p:nvPr/>
            </p:nvSpPr>
            <p:spPr>
              <a:xfrm>
                <a:off x="9763130" y="6225142"/>
                <a:ext cx="2505814" cy="369332"/>
              </a:xfrm>
              <a:prstGeom prst="rect">
                <a:avLst/>
              </a:prstGeom>
              <a:noFill/>
            </p:spPr>
            <p:txBody>
              <a:bodyPr wrap="none" rtlCol="0">
                <a:spAutoFit/>
              </a:bodyPr>
              <a:lstStyle/>
              <a:p>
                <a:r>
                  <a:rPr lang="id-ID" dirty="0">
                    <a:solidFill>
                      <a:schemeClr val="bg1"/>
                    </a:solidFill>
                    <a:latin typeface="Abadi" panose="020B0604020104020204" pitchFamily="34" charset="0"/>
                  </a:rPr>
                  <a:t>Kelompok PBO 10-RA</a:t>
                </a:r>
                <a:r>
                  <a:rPr lang="en-MY" dirty="0">
                    <a:solidFill>
                      <a:schemeClr val="bg1"/>
                    </a:solidFill>
                    <a:latin typeface="Abadi" panose="020B0604020104020204" pitchFamily="34" charset="0"/>
                  </a:rPr>
                  <a:t> </a:t>
                </a:r>
              </a:p>
            </p:txBody>
          </p:sp>
          <p:sp>
            <p:nvSpPr>
              <p:cNvPr id="16" name="TextBox 15">
                <a:extLst>
                  <a:ext uri="{FF2B5EF4-FFF2-40B4-BE49-F238E27FC236}">
                    <a16:creationId xmlns:a16="http://schemas.microsoft.com/office/drawing/2014/main" id="{42ABDC13-7CCA-4FD0-845D-45606D477709}"/>
                  </a:ext>
                </a:extLst>
              </p:cNvPr>
              <p:cNvSpPr txBox="1"/>
              <p:nvPr/>
            </p:nvSpPr>
            <p:spPr>
              <a:xfrm>
                <a:off x="220822" y="6191192"/>
                <a:ext cx="1664238" cy="400110"/>
              </a:xfrm>
              <a:prstGeom prst="rect">
                <a:avLst/>
              </a:prstGeom>
              <a:noFill/>
            </p:spPr>
            <p:txBody>
              <a:bodyPr wrap="none" rtlCol="0">
                <a:spAutoFit/>
              </a:bodyPr>
              <a:lstStyle/>
              <a:p>
                <a:r>
                  <a:rPr lang="id-ID" sz="2000" dirty="0">
                    <a:solidFill>
                      <a:schemeClr val="bg1"/>
                    </a:solidFill>
                    <a:latin typeface="Abadi" panose="020B0604020104020204" pitchFamily="34" charset="0"/>
                  </a:rPr>
                  <a:t>rebah.an tech</a:t>
                </a:r>
                <a:endParaRPr lang="en-MY" sz="2000" dirty="0">
                  <a:solidFill>
                    <a:schemeClr val="bg1"/>
                  </a:solidFill>
                  <a:latin typeface="Abadi" panose="020B0604020104020204" pitchFamily="34" charset="0"/>
                </a:endParaRPr>
              </a:p>
            </p:txBody>
          </p:sp>
        </p:grpSp>
        <p:pic>
          <p:nvPicPr>
            <p:cNvPr id="92" name="Graphic 91" descr="Leaf with solid fill">
              <a:extLst>
                <a:ext uri="{FF2B5EF4-FFF2-40B4-BE49-F238E27FC236}">
                  <a16:creationId xmlns:a16="http://schemas.microsoft.com/office/drawing/2014/main" id="{96C5426A-76C5-4825-8023-6D7086EC888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253477" y="1901828"/>
              <a:ext cx="720414" cy="720414"/>
            </a:xfrm>
            <a:prstGeom prst="rect">
              <a:avLst/>
            </a:prstGeom>
          </p:spPr>
        </p:pic>
      </p:grpSp>
      <p:pic>
        <p:nvPicPr>
          <p:cNvPr id="3" name="Picture 2">
            <a:extLst>
              <a:ext uri="{FF2B5EF4-FFF2-40B4-BE49-F238E27FC236}">
                <a16:creationId xmlns:a16="http://schemas.microsoft.com/office/drawing/2014/main" id="{7B7BA6B0-D5B2-47A8-9B37-77F110D18D9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01167" y="2772138"/>
            <a:ext cx="1481960" cy="1481960"/>
          </a:xfrm>
          <a:prstGeom prst="rect">
            <a:avLst/>
          </a:prstGeom>
        </p:spPr>
      </p:pic>
    </p:spTree>
    <p:extLst>
      <p:ext uri="{BB962C8B-B14F-4D97-AF65-F5344CB8AC3E}">
        <p14:creationId xmlns:p14="http://schemas.microsoft.com/office/powerpoint/2010/main" val="2460829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
        <p159:morph option="byObject"/>
      </p:transition>
    </mc:Choice>
    <mc:Fallback xmlns="">
      <p:transition spd="slow" advTm="1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82A3A"/>
        </a:solidFill>
        <a:effectLst/>
      </p:bgPr>
    </p:bg>
    <p:spTree>
      <p:nvGrpSpPr>
        <p:cNvPr id="1" name=""/>
        <p:cNvGrpSpPr/>
        <p:nvPr/>
      </p:nvGrpSpPr>
      <p:grpSpPr>
        <a:xfrm>
          <a:off x="0" y="0"/>
          <a:ext cx="0" cy="0"/>
          <a:chOff x="0" y="0"/>
          <a:chExt cx="0" cy="0"/>
        </a:xfrm>
      </p:grpSpPr>
      <p:sp>
        <p:nvSpPr>
          <p:cNvPr id="68" name="Rectangle 67">
            <a:extLst>
              <a:ext uri="{FF2B5EF4-FFF2-40B4-BE49-F238E27FC236}">
                <a16:creationId xmlns:a16="http://schemas.microsoft.com/office/drawing/2014/main" id="{506EC4C2-6D54-4619-AF7A-687DCA13A732}"/>
              </a:ext>
            </a:extLst>
          </p:cNvPr>
          <p:cNvSpPr/>
          <p:nvPr/>
        </p:nvSpPr>
        <p:spPr>
          <a:xfrm>
            <a:off x="0" y="0"/>
            <a:ext cx="12192000" cy="6858000"/>
          </a:xfrm>
          <a:prstGeom prst="rect">
            <a:avLst/>
          </a:prstGeom>
          <a:solidFill>
            <a:srgbClr val="182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9" name="Moon 68">
            <a:extLst>
              <a:ext uri="{FF2B5EF4-FFF2-40B4-BE49-F238E27FC236}">
                <a16:creationId xmlns:a16="http://schemas.microsoft.com/office/drawing/2014/main" id="{914BA277-7556-4452-BBC6-5E04186AF7C4}"/>
              </a:ext>
            </a:extLst>
          </p:cNvPr>
          <p:cNvSpPr/>
          <p:nvPr/>
        </p:nvSpPr>
        <p:spPr>
          <a:xfrm rot="19819656">
            <a:off x="3228698" y="526018"/>
            <a:ext cx="2046931" cy="3447454"/>
          </a:xfrm>
          <a:prstGeom prst="moon">
            <a:avLst>
              <a:gd name="adj" fmla="val 4548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5" name="Picture 2">
            <a:extLst>
              <a:ext uri="{FF2B5EF4-FFF2-40B4-BE49-F238E27FC236}">
                <a16:creationId xmlns:a16="http://schemas.microsoft.com/office/drawing/2014/main" id="{35E9DA00-F5A7-4B38-BE84-76903888386B}"/>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backgroundRemoval>
                    </a14:imgEffect>
                    <a14:imgEffect>
                      <a14:artisticCutout/>
                    </a14:imgEffect>
                  </a14:imgLayer>
                </a14:imgProps>
              </a:ext>
              <a:ext uri="{28A0092B-C50C-407E-A947-70E740481C1C}">
                <a14:useLocalDpi xmlns:a14="http://schemas.microsoft.com/office/drawing/2010/main" val="0"/>
              </a:ext>
            </a:extLst>
          </a:blip>
          <a:srcRect t="18750"/>
          <a:stretch/>
        </p:blipFill>
        <p:spPr bwMode="auto">
          <a:xfrm>
            <a:off x="0" y="1285874"/>
            <a:ext cx="12192000" cy="5572125"/>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25B9A458-07D4-4777-8CDD-B8BE283E9797}"/>
              </a:ext>
            </a:extLst>
          </p:cNvPr>
          <p:cNvSpPr txBox="1"/>
          <p:nvPr/>
        </p:nvSpPr>
        <p:spPr>
          <a:xfrm>
            <a:off x="3272571" y="517475"/>
            <a:ext cx="7592485" cy="5386090"/>
          </a:xfrm>
          <a:prstGeom prst="rect">
            <a:avLst/>
          </a:prstGeom>
          <a:noFill/>
        </p:spPr>
        <p:txBody>
          <a:bodyPr wrap="square">
            <a:spAutoFit/>
          </a:bodyPr>
          <a:lstStyle/>
          <a:p>
            <a:r>
              <a:rPr lang="id-ID" sz="34400" dirty="0">
                <a:solidFill>
                  <a:schemeClr val="bg1"/>
                </a:solidFill>
                <a:latin typeface="Freestyle Script" panose="030804020302050B0404" pitchFamily="66" charset="0"/>
              </a:rPr>
              <a:t>Kasih</a:t>
            </a:r>
            <a:endParaRPr lang="en-MY" sz="6600" dirty="0">
              <a:latin typeface="Freestyle Script" panose="030804020302050B0404" pitchFamily="66" charset="0"/>
            </a:endParaRPr>
          </a:p>
        </p:txBody>
      </p:sp>
      <p:grpSp>
        <p:nvGrpSpPr>
          <p:cNvPr id="17" name="Group 16">
            <a:extLst>
              <a:ext uri="{FF2B5EF4-FFF2-40B4-BE49-F238E27FC236}">
                <a16:creationId xmlns:a16="http://schemas.microsoft.com/office/drawing/2014/main" id="{5A57B033-DC7B-455A-BD1D-DEF5D6819779}"/>
              </a:ext>
            </a:extLst>
          </p:cNvPr>
          <p:cNvGrpSpPr/>
          <p:nvPr/>
        </p:nvGrpSpPr>
        <p:grpSpPr>
          <a:xfrm>
            <a:off x="-23182" y="245393"/>
            <a:ext cx="12215182" cy="6612606"/>
            <a:chOff x="-23182" y="736599"/>
            <a:chExt cx="12215182" cy="6612606"/>
          </a:xfrm>
        </p:grpSpPr>
        <p:grpSp>
          <p:nvGrpSpPr>
            <p:cNvPr id="13" name="Group 12">
              <a:extLst>
                <a:ext uri="{FF2B5EF4-FFF2-40B4-BE49-F238E27FC236}">
                  <a16:creationId xmlns:a16="http://schemas.microsoft.com/office/drawing/2014/main" id="{F9878F5E-A7C4-4F44-871E-4666F084EDDD}"/>
                </a:ext>
              </a:extLst>
            </p:cNvPr>
            <p:cNvGrpSpPr/>
            <p:nvPr/>
          </p:nvGrpSpPr>
          <p:grpSpPr>
            <a:xfrm>
              <a:off x="0" y="736599"/>
              <a:ext cx="12192000" cy="6612606"/>
              <a:chOff x="0" y="736599"/>
              <a:chExt cx="12192000" cy="6612606"/>
            </a:xfrm>
          </p:grpSpPr>
          <p:sp>
            <p:nvSpPr>
              <p:cNvPr id="4" name="Rectangle: Rounded Corners 3">
                <a:extLst>
                  <a:ext uri="{FF2B5EF4-FFF2-40B4-BE49-F238E27FC236}">
                    <a16:creationId xmlns:a16="http://schemas.microsoft.com/office/drawing/2014/main" id="{2A021A04-7FBD-4DA0-BFE2-2E416AC68F35}"/>
                  </a:ext>
                </a:extLst>
              </p:cNvPr>
              <p:cNvSpPr/>
              <p:nvPr/>
            </p:nvSpPr>
            <p:spPr>
              <a:xfrm>
                <a:off x="11239500" y="758826"/>
                <a:ext cx="676275" cy="36195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 name="Rectangle: Rounded Corners 7">
                <a:extLst>
                  <a:ext uri="{FF2B5EF4-FFF2-40B4-BE49-F238E27FC236}">
                    <a16:creationId xmlns:a16="http://schemas.microsoft.com/office/drawing/2014/main" id="{124EBD7B-D751-4491-AD1C-AFE076227BD3}"/>
                  </a:ext>
                </a:extLst>
              </p:cNvPr>
              <p:cNvSpPr/>
              <p:nvPr/>
            </p:nvSpPr>
            <p:spPr>
              <a:xfrm>
                <a:off x="368300" y="736599"/>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0" name="Rectangle: Rounded Corners 9">
                <a:extLst>
                  <a:ext uri="{FF2B5EF4-FFF2-40B4-BE49-F238E27FC236}">
                    <a16:creationId xmlns:a16="http://schemas.microsoft.com/office/drawing/2014/main" id="{4610ADAB-75EC-4370-A9C4-FB30AE9F0672}"/>
                  </a:ext>
                </a:extLst>
              </p:cNvPr>
              <p:cNvSpPr/>
              <p:nvPr/>
            </p:nvSpPr>
            <p:spPr>
              <a:xfrm>
                <a:off x="368300" y="869948"/>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 name="Rectangle: Rounded Corners 10">
                <a:extLst>
                  <a:ext uri="{FF2B5EF4-FFF2-40B4-BE49-F238E27FC236}">
                    <a16:creationId xmlns:a16="http://schemas.microsoft.com/office/drawing/2014/main" id="{7E55878B-4042-41C1-89F3-C608B7ADFDD1}"/>
                  </a:ext>
                </a:extLst>
              </p:cNvPr>
              <p:cNvSpPr/>
              <p:nvPr/>
            </p:nvSpPr>
            <p:spPr>
              <a:xfrm>
                <a:off x="368300" y="1003297"/>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pic>
            <p:nvPicPr>
              <p:cNvPr id="6" name="Picture 2">
                <a:extLst>
                  <a:ext uri="{FF2B5EF4-FFF2-40B4-BE49-F238E27FC236}">
                    <a16:creationId xmlns:a16="http://schemas.microsoft.com/office/drawing/2014/main" id="{AD24BB51-5597-4744-A45E-0426C3337AAE}"/>
                  </a:ext>
                </a:extLst>
              </p:cNvPr>
              <p:cNvPicPr>
                <a:picLocks noChangeAspect="1" noChangeArrowheads="1"/>
              </p:cNvPicPr>
              <p:nvPr/>
            </p:nvPicPr>
            <p:blipFill rotWithShape="1">
              <a:blip r:embed="rId4">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foregroundMark x1="67708" y1="70602" x2="67708" y2="70602"/>
                            <a14:foregroundMark x1="67786" y1="67176" x2="67786" y2="69630"/>
                            <a14:foregroundMark x1="77370" y1="69630" x2="76953" y2="58981"/>
                            <a14:foregroundMark x1="76953" y1="58981" x2="79297" y2="68148"/>
                            <a14:foregroundMark x1="2578" y1="72824" x2="3464" y2="64815"/>
                            <a14:foregroundMark x1="3464" y1="64815" x2="5286" y2="72824"/>
                            <a14:foregroundMark x1="5286" y1="72824" x2="3854" y2="64306"/>
                            <a14:foregroundMark x1="3854" y1="64306" x2="3411" y2="63843"/>
                            <a14:foregroundMark x1="10000" y1="64583" x2="9922" y2="63333"/>
                            <a14:foregroundMark x1="4036" y1="62963" x2="3750" y2="61111"/>
                            <a14:foregroundMark x1="3333" y1="63102" x2="3828" y2="61620"/>
                            <a14:foregroundMark x1="3464" y1="61481" x2="3828" y2="63935"/>
                            <a14:foregroundMark x1="3750" y1="61250" x2="5495" y2="64306"/>
                            <a14:backgroundMark x1="16042" y1="47176" x2="31146" y2="49954"/>
                            <a14:backgroundMark x1="31146" y1="49954" x2="33411" y2="48750"/>
                            <a14:backgroundMark x1="23047" y1="53333" x2="28333" y2="47176"/>
                            <a14:backgroundMark x1="30000" y1="37407" x2="27057" y2="53102"/>
                            <a14:backgroundMark x1="27057" y1="53102" x2="26458" y2="53704"/>
                            <a14:backgroundMark x1="27214" y1="49630" x2="16224" y2="56019"/>
                            <a14:backgroundMark x1="16224" y1="56019" x2="11979" y2="60602"/>
                            <a14:backgroundMark x1="11979" y1="60602" x2="7786" y2="58009"/>
                            <a14:backgroundMark x1="7786" y1="58009" x2="16068" y2="43519"/>
                            <a14:backgroundMark x1="16068" y1="43519" x2="15286" y2="54722"/>
                            <a14:backgroundMark x1="15286" y1="54722" x2="17865" y2="60093"/>
                            <a14:backgroundMark x1="17865" y1="60093" x2="12344" y2="65093"/>
                            <a14:backgroundMark x1="3297" y1="61553" x2="1693" y2="60926"/>
                            <a14:backgroundMark x1="9918" y1="64144" x2="3800" y2="61750"/>
                            <a14:backgroundMark x1="12344" y1="65093" x2="10069" y2="64203"/>
                            <a14:backgroundMark x1="4470" y1="61414" x2="10911" y2="62546"/>
                            <a14:backgroundMark x1="1693" y1="60926" x2="3896" y2="61313"/>
                            <a14:backgroundMark x1="10911" y1="62546" x2="25391" y2="72407"/>
                            <a14:backgroundMark x1="25391" y1="72407" x2="30156" y2="66667"/>
                            <a14:backgroundMark x1="30156" y1="66667" x2="43229" y2="59861"/>
                            <a14:backgroundMark x1="43229" y1="59861" x2="49089" y2="53380"/>
                            <a14:backgroundMark x1="49089" y1="53380" x2="54115" y2="53426"/>
                            <a14:backgroundMark x1="54115" y1="53426" x2="56224" y2="60602"/>
                            <a14:backgroundMark x1="56224" y1="60602" x2="63802" y2="53333"/>
                            <a14:backgroundMark x1="63802" y1="53333" x2="69193" y2="58704"/>
                            <a14:backgroundMark x1="69193" y1="58704" x2="78385" y2="51806"/>
                            <a14:backgroundMark x1="78385" y1="51806" x2="82214" y2="55509"/>
                            <a14:backgroundMark x1="82214" y1="55509" x2="86250" y2="55417"/>
                            <a14:backgroundMark x1="86250" y1="55417" x2="88307" y2="47917"/>
                            <a14:backgroundMark x1="88307" y1="47917" x2="92786" y2="43981"/>
                            <a14:backgroundMark x1="92786" y1="43981" x2="96198" y2="48380"/>
                            <a14:backgroundMark x1="96198" y1="48380" x2="98802" y2="33426"/>
                            <a14:backgroundMark x1="98802" y1="33426" x2="95260" y2="26852"/>
                            <a14:backgroundMark x1="95260" y1="26852" x2="81927" y2="48565"/>
                            <a14:backgroundMark x1="81927" y1="48565" x2="72057" y2="55231"/>
                            <a14:backgroundMark x1="72057" y1="55231" x2="43385" y2="50648"/>
                            <a14:backgroundMark x1="43385" y1="50648" x2="25182" y2="59907"/>
                            <a14:backgroundMark x1="25182" y1="59907" x2="18021" y2="50231"/>
                            <a14:backgroundMark x1="18021" y1="50231" x2="9870" y2="52593"/>
                            <a14:backgroundMark x1="9870" y1="52593" x2="5885" y2="61204"/>
                            <a14:backgroundMark x1="3144" y1="62416" x2="859" y2="63426"/>
                            <a14:backgroundMark x1="5885" y1="61204" x2="4660" y2="61746"/>
                            <a14:backgroundMark x1="859" y1="63426" x2="625" y2="72083"/>
                            <a14:backgroundMark x1="625" y1="72083" x2="625" y2="72083"/>
                            <a14:backgroundMark x1="17995" y1="52454" x2="32891" y2="44769"/>
                            <a14:backgroundMark x1="32891" y1="44769" x2="9740" y2="54213"/>
                            <a14:backgroundMark x1="9740" y1="54213" x2="27214" y2="44398"/>
                            <a14:backgroundMark x1="27214" y1="44398" x2="22161" y2="49954"/>
                            <a14:backgroundMark x1="22161" y1="49954" x2="28672" y2="50185"/>
                            <a14:backgroundMark x1="28672" y1="50185" x2="23646" y2="48148"/>
                            <a14:backgroundMark x1="23646" y1="48148" x2="19505" y2="51481"/>
                            <a14:backgroundMark x1="19505" y1="51481" x2="24792" y2="49630"/>
                            <a14:backgroundMark x1="29792" y1="46898" x2="17708" y2="50741"/>
                            <a14:backgroundMark x1="30286" y1="46898" x2="30911" y2="47176"/>
                            <a14:backgroundMark x1="32995" y1="47639" x2="33255" y2="50741"/>
                            <a14:backgroundMark x1="32161" y1="46667" x2="32708" y2="49491"/>
                            <a14:backgroundMark x1="31380" y1="47037" x2="31589" y2="49861"/>
                            <a14:backgroundMark x1="31536" y1="47037" x2="30625" y2="50000"/>
                            <a14:backgroundMark x1="30911" y1="46435" x2="30625" y2="49769"/>
                            <a14:backgroundMark x1="30625" y1="46528" x2="30755" y2="48889"/>
                            <a14:backgroundMark x1="30495" y1="47639" x2="33464" y2="49861"/>
                            <a14:backgroundMark x1="32422" y1="47176" x2="33542" y2="49028"/>
                            <a14:backgroundMark x1="32370" y1="48380" x2="33750" y2="48657"/>
                            <a14:backgroundMark x1="32578" y1="47176" x2="33880" y2="47407"/>
                            <a14:backgroundMark x1="32630" y1="47407" x2="33620" y2="47639"/>
                            <a14:backgroundMark x1="25078" y1="74676" x2="25078" y2="74676"/>
                            <a14:backgroundMark x1="25755" y1="81620" x2="27500" y2="70694"/>
                            <a14:backgroundMark x1="27500" y1="70694" x2="38177" y2="68657"/>
                            <a14:backgroundMark x1="38177" y1="68657" x2="41328" y2="64120"/>
                            <a14:backgroundMark x1="41328" y1="64120" x2="45599" y2="68611"/>
                            <a14:backgroundMark x1="45599" y1="68611" x2="48411" y2="61111"/>
                            <a14:backgroundMark x1="48411" y1="61111" x2="53438" y2="57778"/>
                            <a14:backgroundMark x1="53438" y1="57778" x2="56510" y2="62361"/>
                            <a14:backgroundMark x1="56510" y1="62361" x2="58880" y2="68472"/>
                            <a14:backgroundMark x1="58880" y1="68472" x2="58958" y2="69769"/>
                            <a14:backgroundMark x1="65495" y1="69630" x2="68828" y2="60000"/>
                            <a14:backgroundMark x1="68828" y1="60000" x2="71771" y2="70648"/>
                            <a14:backgroundMark x1="71771" y1="70648" x2="73203" y2="60185"/>
                            <a14:backgroundMark x1="73203" y1="60185" x2="72708" y2="58148"/>
                            <a14:backgroundMark x1="80625" y1="64444" x2="82005" y2="59028"/>
                            <a14:backgroundMark x1="94297" y1="56667" x2="95547" y2="49259"/>
                            <a14:backgroundMark x1="18203" y1="78519" x2="16302" y2="71157"/>
                            <a14:backgroundMark x1="16302" y1="71157" x2="13255" y2="70139"/>
                          </a14:backgroundRemoval>
                        </a14:imgEffect>
                        <a14:imgEffect>
                          <a14:artisticGlowEdges/>
                        </a14:imgEffect>
                      </a14:imgLayer>
                    </a14:imgProps>
                  </a:ext>
                  <a:ext uri="{28A0092B-C50C-407E-A947-70E740481C1C}">
                    <a14:useLocalDpi xmlns:a14="http://schemas.microsoft.com/office/drawing/2010/main" val="0"/>
                  </a:ext>
                </a:extLst>
              </a:blip>
              <a:srcRect t="42328"/>
              <a:stretch/>
            </p:blipFill>
            <p:spPr bwMode="auto">
              <a:xfrm>
                <a:off x="0" y="3394062"/>
                <a:ext cx="12192000" cy="3955143"/>
              </a:xfrm>
              <a:prstGeom prst="rect">
                <a:avLst/>
              </a:prstGeom>
              <a:noFill/>
              <a:extLst>
                <a:ext uri="{909E8E84-426E-40DD-AFC4-6F175D3DCCD1}">
                  <a14:hiddenFill xmlns:a14="http://schemas.microsoft.com/office/drawing/2010/main">
                    <a:solidFill>
                      <a:srgbClr val="FFFFFF"/>
                    </a:solidFill>
                  </a14:hiddenFill>
                </a:ext>
              </a:extLst>
            </p:spPr>
          </p:pic>
        </p:grpSp>
        <p:sp>
          <p:nvSpPr>
            <p:cNvPr id="15" name="TextBox 14">
              <a:extLst>
                <a:ext uri="{FF2B5EF4-FFF2-40B4-BE49-F238E27FC236}">
                  <a16:creationId xmlns:a16="http://schemas.microsoft.com/office/drawing/2014/main" id="{6248F497-47B1-4A6F-9735-125350CE3687}"/>
                </a:ext>
              </a:extLst>
            </p:cNvPr>
            <p:cNvSpPr txBox="1"/>
            <p:nvPr/>
          </p:nvSpPr>
          <p:spPr>
            <a:xfrm>
              <a:off x="5150869" y="2773523"/>
              <a:ext cx="1358064" cy="584775"/>
            </a:xfrm>
            <a:prstGeom prst="rect">
              <a:avLst/>
            </a:prstGeom>
            <a:noFill/>
          </p:spPr>
          <p:txBody>
            <a:bodyPr wrap="none" rtlCol="0">
              <a:spAutoFit/>
            </a:bodyPr>
            <a:lstStyle/>
            <a:p>
              <a:r>
                <a:rPr lang="id-ID" sz="3200" dirty="0">
                  <a:solidFill>
                    <a:schemeClr val="bg1"/>
                  </a:solidFill>
                  <a:latin typeface="Abadi" panose="020B0604020104020204" pitchFamily="34" charset="0"/>
                </a:rPr>
                <a:t>Terima</a:t>
              </a:r>
              <a:endParaRPr lang="en-MY" sz="3200" dirty="0">
                <a:solidFill>
                  <a:schemeClr val="bg1"/>
                </a:solidFill>
                <a:latin typeface="Abadi" panose="020B0604020104020204" pitchFamily="34" charset="0"/>
              </a:endParaRPr>
            </a:p>
          </p:txBody>
        </p:sp>
        <p:sp>
          <p:nvSpPr>
            <p:cNvPr id="16" name="TextBox 15">
              <a:extLst>
                <a:ext uri="{FF2B5EF4-FFF2-40B4-BE49-F238E27FC236}">
                  <a16:creationId xmlns:a16="http://schemas.microsoft.com/office/drawing/2014/main" id="{42ABDC13-7CCA-4FD0-845D-45606D477709}"/>
                </a:ext>
              </a:extLst>
            </p:cNvPr>
            <p:cNvSpPr txBox="1"/>
            <p:nvPr/>
          </p:nvSpPr>
          <p:spPr>
            <a:xfrm>
              <a:off x="-23182" y="6157614"/>
              <a:ext cx="1968809" cy="584775"/>
            </a:xfrm>
            <a:prstGeom prst="rect">
              <a:avLst/>
            </a:prstGeom>
            <a:noFill/>
          </p:spPr>
          <p:txBody>
            <a:bodyPr wrap="none" rtlCol="0">
              <a:spAutoFit/>
            </a:bodyPr>
            <a:lstStyle/>
            <a:p>
              <a:r>
                <a:rPr lang="id-ID" sz="3200" dirty="0">
                  <a:solidFill>
                    <a:schemeClr val="bg1"/>
                  </a:solidFill>
                  <a:latin typeface="Abadi" panose="020B0604020104020204" pitchFamily="34" charset="0"/>
                </a:rPr>
                <a:t>Morphling</a:t>
              </a:r>
              <a:endParaRPr lang="en-MY" sz="3200" dirty="0">
                <a:solidFill>
                  <a:schemeClr val="bg1"/>
                </a:solidFill>
                <a:latin typeface="Abadi" panose="020B0604020104020204" pitchFamily="34" charset="0"/>
              </a:endParaRPr>
            </a:p>
          </p:txBody>
        </p:sp>
      </p:grpSp>
      <p:pic>
        <p:nvPicPr>
          <p:cNvPr id="18" name="Graphic 17" descr="Leaf with solid fill">
            <a:extLst>
              <a:ext uri="{FF2B5EF4-FFF2-40B4-BE49-F238E27FC236}">
                <a16:creationId xmlns:a16="http://schemas.microsoft.com/office/drawing/2014/main" id="{1AE56968-3AB7-4A19-841D-10C1E40D7F2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71575" y="5486305"/>
            <a:ext cx="360207" cy="360207"/>
          </a:xfrm>
          <a:prstGeom prst="rect">
            <a:avLst/>
          </a:prstGeom>
        </p:spPr>
      </p:pic>
      <p:pic>
        <p:nvPicPr>
          <p:cNvPr id="3" name="Picture 2">
            <a:extLst>
              <a:ext uri="{FF2B5EF4-FFF2-40B4-BE49-F238E27FC236}">
                <a16:creationId xmlns:a16="http://schemas.microsoft.com/office/drawing/2014/main" id="{7555597D-3FBE-4F55-9590-824B15A1095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063140" y="1688950"/>
            <a:ext cx="1521570" cy="1521570"/>
          </a:xfrm>
          <a:prstGeom prst="rect">
            <a:avLst/>
          </a:prstGeom>
        </p:spPr>
      </p:pic>
    </p:spTree>
    <p:extLst>
      <p:ext uri="{BB962C8B-B14F-4D97-AF65-F5344CB8AC3E}">
        <p14:creationId xmlns:p14="http://schemas.microsoft.com/office/powerpoint/2010/main" val="40952243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000">
        <p159:morph option="byObject"/>
      </p:transition>
    </mc:Choice>
    <mc:Fallback xmlns="">
      <p:transition spd="slow" advTm="1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D31BD42-CFF1-476F-A258-2BAA224E66FE}"/>
              </a:ext>
            </a:extLst>
          </p:cNvPr>
          <p:cNvSpPr/>
          <p:nvPr/>
        </p:nvSpPr>
        <p:spPr>
          <a:xfrm>
            <a:off x="5074920" y="4366213"/>
            <a:ext cx="2042160" cy="2209799"/>
          </a:xfrm>
          <a:prstGeom prst="rect">
            <a:avLst/>
          </a:prstGeom>
          <a:solidFill>
            <a:srgbClr val="3448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6" name="Rectangle 25">
            <a:extLst>
              <a:ext uri="{FF2B5EF4-FFF2-40B4-BE49-F238E27FC236}">
                <a16:creationId xmlns:a16="http://schemas.microsoft.com/office/drawing/2014/main" id="{756EED3E-76D4-4A7B-B149-61AD37E18E74}"/>
              </a:ext>
            </a:extLst>
          </p:cNvPr>
          <p:cNvSpPr/>
          <p:nvPr/>
        </p:nvSpPr>
        <p:spPr>
          <a:xfrm>
            <a:off x="115331" y="125016"/>
            <a:ext cx="11931526" cy="6662681"/>
          </a:xfrm>
          <a:custGeom>
            <a:avLst/>
            <a:gdLst>
              <a:gd name="connsiteX0" fmla="*/ 0 w 11931526"/>
              <a:gd name="connsiteY0" fmla="*/ 0 h 6662681"/>
              <a:gd name="connsiteX1" fmla="*/ 543547 w 11931526"/>
              <a:gd name="connsiteY1" fmla="*/ 0 h 6662681"/>
              <a:gd name="connsiteX2" fmla="*/ 1087095 w 11931526"/>
              <a:gd name="connsiteY2" fmla="*/ 0 h 6662681"/>
              <a:gd name="connsiteX3" fmla="*/ 1392011 w 11931526"/>
              <a:gd name="connsiteY3" fmla="*/ 0 h 6662681"/>
              <a:gd name="connsiteX4" fmla="*/ 1696928 w 11931526"/>
              <a:gd name="connsiteY4" fmla="*/ 0 h 6662681"/>
              <a:gd name="connsiteX5" fmla="*/ 2598421 w 11931526"/>
              <a:gd name="connsiteY5" fmla="*/ 0 h 6662681"/>
              <a:gd name="connsiteX6" fmla="*/ 3022653 w 11931526"/>
              <a:gd name="connsiteY6" fmla="*/ 0 h 6662681"/>
              <a:gd name="connsiteX7" fmla="*/ 3804831 w 11931526"/>
              <a:gd name="connsiteY7" fmla="*/ 0 h 6662681"/>
              <a:gd name="connsiteX8" fmla="*/ 4348378 w 11931526"/>
              <a:gd name="connsiteY8" fmla="*/ 0 h 6662681"/>
              <a:gd name="connsiteX9" fmla="*/ 5249871 w 11931526"/>
              <a:gd name="connsiteY9" fmla="*/ 0 h 6662681"/>
              <a:gd name="connsiteX10" fmla="*/ 5793419 w 11931526"/>
              <a:gd name="connsiteY10" fmla="*/ 0 h 6662681"/>
              <a:gd name="connsiteX11" fmla="*/ 6217651 w 11931526"/>
              <a:gd name="connsiteY11" fmla="*/ 0 h 6662681"/>
              <a:gd name="connsiteX12" fmla="*/ 6880513 w 11931526"/>
              <a:gd name="connsiteY12" fmla="*/ 0 h 6662681"/>
              <a:gd name="connsiteX13" fmla="*/ 7185430 w 11931526"/>
              <a:gd name="connsiteY13" fmla="*/ 0 h 6662681"/>
              <a:gd name="connsiteX14" fmla="*/ 7967608 w 11931526"/>
              <a:gd name="connsiteY14" fmla="*/ 0 h 6662681"/>
              <a:gd name="connsiteX15" fmla="*/ 8869101 w 11931526"/>
              <a:gd name="connsiteY15" fmla="*/ 0 h 6662681"/>
              <a:gd name="connsiteX16" fmla="*/ 9531964 w 11931526"/>
              <a:gd name="connsiteY16" fmla="*/ 0 h 6662681"/>
              <a:gd name="connsiteX17" fmla="*/ 10314141 w 11931526"/>
              <a:gd name="connsiteY17" fmla="*/ 0 h 6662681"/>
              <a:gd name="connsiteX18" fmla="*/ 10738373 w 11931526"/>
              <a:gd name="connsiteY18" fmla="*/ 0 h 6662681"/>
              <a:gd name="connsiteX19" fmla="*/ 11281921 w 11931526"/>
              <a:gd name="connsiteY19" fmla="*/ 0 h 6662681"/>
              <a:gd name="connsiteX20" fmla="*/ 11931526 w 11931526"/>
              <a:gd name="connsiteY20" fmla="*/ 0 h 6662681"/>
              <a:gd name="connsiteX21" fmla="*/ 11931526 w 11931526"/>
              <a:gd name="connsiteY21" fmla="*/ 466388 h 6662681"/>
              <a:gd name="connsiteX22" fmla="*/ 11931526 w 11931526"/>
              <a:gd name="connsiteY22" fmla="*/ 932775 h 6662681"/>
              <a:gd name="connsiteX23" fmla="*/ 11931526 w 11931526"/>
              <a:gd name="connsiteY23" fmla="*/ 1665670 h 6662681"/>
              <a:gd name="connsiteX24" fmla="*/ 11931526 w 11931526"/>
              <a:gd name="connsiteY24" fmla="*/ 2265312 h 6662681"/>
              <a:gd name="connsiteX25" fmla="*/ 11931526 w 11931526"/>
              <a:gd name="connsiteY25" fmla="*/ 3064833 h 6662681"/>
              <a:gd name="connsiteX26" fmla="*/ 11931526 w 11931526"/>
              <a:gd name="connsiteY26" fmla="*/ 3531221 h 6662681"/>
              <a:gd name="connsiteX27" fmla="*/ 11931526 w 11931526"/>
              <a:gd name="connsiteY27" fmla="*/ 4330743 h 6662681"/>
              <a:gd name="connsiteX28" fmla="*/ 11931526 w 11931526"/>
              <a:gd name="connsiteY28" fmla="*/ 5063638 h 6662681"/>
              <a:gd name="connsiteX29" fmla="*/ 11931526 w 11931526"/>
              <a:gd name="connsiteY29" fmla="*/ 5663279 h 6662681"/>
              <a:gd name="connsiteX30" fmla="*/ 11931526 w 11931526"/>
              <a:gd name="connsiteY30" fmla="*/ 6662681 h 6662681"/>
              <a:gd name="connsiteX31" fmla="*/ 11268663 w 11931526"/>
              <a:gd name="connsiteY31" fmla="*/ 6662681 h 6662681"/>
              <a:gd name="connsiteX32" fmla="*/ 10367170 w 11931526"/>
              <a:gd name="connsiteY32" fmla="*/ 6662681 h 6662681"/>
              <a:gd name="connsiteX33" fmla="*/ 9823623 w 11931526"/>
              <a:gd name="connsiteY33" fmla="*/ 6662681 h 6662681"/>
              <a:gd name="connsiteX34" fmla="*/ 9160761 w 11931526"/>
              <a:gd name="connsiteY34" fmla="*/ 6662681 h 6662681"/>
              <a:gd name="connsiteX35" fmla="*/ 8259267 w 11931526"/>
              <a:gd name="connsiteY35" fmla="*/ 6662681 h 6662681"/>
              <a:gd name="connsiteX36" fmla="*/ 7954351 w 11931526"/>
              <a:gd name="connsiteY36" fmla="*/ 6662681 h 6662681"/>
              <a:gd name="connsiteX37" fmla="*/ 7530119 w 11931526"/>
              <a:gd name="connsiteY37" fmla="*/ 6662681 h 6662681"/>
              <a:gd name="connsiteX38" fmla="*/ 6628626 w 11931526"/>
              <a:gd name="connsiteY38" fmla="*/ 6662681 h 6662681"/>
              <a:gd name="connsiteX39" fmla="*/ 6085078 w 11931526"/>
              <a:gd name="connsiteY39" fmla="*/ 6662681 h 6662681"/>
              <a:gd name="connsiteX40" fmla="*/ 5541531 w 11931526"/>
              <a:gd name="connsiteY40" fmla="*/ 6662681 h 6662681"/>
              <a:gd name="connsiteX41" fmla="*/ 4997984 w 11931526"/>
              <a:gd name="connsiteY41" fmla="*/ 6662681 h 6662681"/>
              <a:gd name="connsiteX42" fmla="*/ 4335121 w 11931526"/>
              <a:gd name="connsiteY42" fmla="*/ 6662681 h 6662681"/>
              <a:gd name="connsiteX43" fmla="*/ 3791574 w 11931526"/>
              <a:gd name="connsiteY43" fmla="*/ 6662681 h 6662681"/>
              <a:gd name="connsiteX44" fmla="*/ 3009396 w 11931526"/>
              <a:gd name="connsiteY44" fmla="*/ 6662681 h 6662681"/>
              <a:gd name="connsiteX45" fmla="*/ 2346533 w 11931526"/>
              <a:gd name="connsiteY45" fmla="*/ 6662681 h 6662681"/>
              <a:gd name="connsiteX46" fmla="*/ 2041617 w 11931526"/>
              <a:gd name="connsiteY46" fmla="*/ 6662681 h 6662681"/>
              <a:gd name="connsiteX47" fmla="*/ 1498069 w 11931526"/>
              <a:gd name="connsiteY47" fmla="*/ 6662681 h 6662681"/>
              <a:gd name="connsiteX48" fmla="*/ 596576 w 11931526"/>
              <a:gd name="connsiteY48" fmla="*/ 6662681 h 6662681"/>
              <a:gd name="connsiteX49" fmla="*/ 0 w 11931526"/>
              <a:gd name="connsiteY49" fmla="*/ 6662681 h 6662681"/>
              <a:gd name="connsiteX50" fmla="*/ 0 w 11931526"/>
              <a:gd name="connsiteY50" fmla="*/ 6129667 h 6662681"/>
              <a:gd name="connsiteX51" fmla="*/ 0 w 11931526"/>
              <a:gd name="connsiteY51" fmla="*/ 5596652 h 6662681"/>
              <a:gd name="connsiteX52" fmla="*/ 0 w 11931526"/>
              <a:gd name="connsiteY52" fmla="*/ 4930384 h 6662681"/>
              <a:gd name="connsiteX53" fmla="*/ 0 w 11931526"/>
              <a:gd name="connsiteY53" fmla="*/ 4130862 h 6662681"/>
              <a:gd name="connsiteX54" fmla="*/ 0 w 11931526"/>
              <a:gd name="connsiteY54" fmla="*/ 3597848 h 6662681"/>
              <a:gd name="connsiteX55" fmla="*/ 0 w 11931526"/>
              <a:gd name="connsiteY55" fmla="*/ 2931580 h 6662681"/>
              <a:gd name="connsiteX56" fmla="*/ 0 w 11931526"/>
              <a:gd name="connsiteY56" fmla="*/ 2465192 h 6662681"/>
              <a:gd name="connsiteX57" fmla="*/ 0 w 11931526"/>
              <a:gd name="connsiteY57" fmla="*/ 1665670 h 6662681"/>
              <a:gd name="connsiteX58" fmla="*/ 0 w 11931526"/>
              <a:gd name="connsiteY58" fmla="*/ 1132656 h 6662681"/>
              <a:gd name="connsiteX59" fmla="*/ 0 w 11931526"/>
              <a:gd name="connsiteY59" fmla="*/ 599641 h 6662681"/>
              <a:gd name="connsiteX60" fmla="*/ 0 w 11931526"/>
              <a:gd name="connsiteY60" fmla="*/ 0 h 666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1931526" h="6662681" extrusionOk="0">
                <a:moveTo>
                  <a:pt x="0" y="0"/>
                </a:moveTo>
                <a:cubicBezTo>
                  <a:pt x="251214" y="21538"/>
                  <a:pt x="407159" y="9621"/>
                  <a:pt x="543547" y="0"/>
                </a:cubicBezTo>
                <a:cubicBezTo>
                  <a:pt x="679935" y="-9621"/>
                  <a:pt x="949884" y="6633"/>
                  <a:pt x="1087095" y="0"/>
                </a:cubicBezTo>
                <a:cubicBezTo>
                  <a:pt x="1224306" y="-6633"/>
                  <a:pt x="1243133" y="6927"/>
                  <a:pt x="1392011" y="0"/>
                </a:cubicBezTo>
                <a:cubicBezTo>
                  <a:pt x="1540889" y="-6927"/>
                  <a:pt x="1580803" y="10533"/>
                  <a:pt x="1696928" y="0"/>
                </a:cubicBezTo>
                <a:cubicBezTo>
                  <a:pt x="1813053" y="-10533"/>
                  <a:pt x="2310571" y="-1087"/>
                  <a:pt x="2598421" y="0"/>
                </a:cubicBezTo>
                <a:cubicBezTo>
                  <a:pt x="2886271" y="1087"/>
                  <a:pt x="2834155" y="20935"/>
                  <a:pt x="3022653" y="0"/>
                </a:cubicBezTo>
                <a:cubicBezTo>
                  <a:pt x="3211151" y="-20935"/>
                  <a:pt x="3648146" y="21764"/>
                  <a:pt x="3804831" y="0"/>
                </a:cubicBezTo>
                <a:cubicBezTo>
                  <a:pt x="3961516" y="-21764"/>
                  <a:pt x="4203132" y="-16541"/>
                  <a:pt x="4348378" y="0"/>
                </a:cubicBezTo>
                <a:cubicBezTo>
                  <a:pt x="4493624" y="16541"/>
                  <a:pt x="5062462" y="30200"/>
                  <a:pt x="5249871" y="0"/>
                </a:cubicBezTo>
                <a:cubicBezTo>
                  <a:pt x="5437280" y="-30200"/>
                  <a:pt x="5656892" y="-2268"/>
                  <a:pt x="5793419" y="0"/>
                </a:cubicBezTo>
                <a:cubicBezTo>
                  <a:pt x="5929946" y="2268"/>
                  <a:pt x="6103275" y="-5764"/>
                  <a:pt x="6217651" y="0"/>
                </a:cubicBezTo>
                <a:cubicBezTo>
                  <a:pt x="6332027" y="5764"/>
                  <a:pt x="6741231" y="12674"/>
                  <a:pt x="6880513" y="0"/>
                </a:cubicBezTo>
                <a:cubicBezTo>
                  <a:pt x="7019795" y="-12674"/>
                  <a:pt x="7055145" y="-5199"/>
                  <a:pt x="7185430" y="0"/>
                </a:cubicBezTo>
                <a:cubicBezTo>
                  <a:pt x="7315715" y="5199"/>
                  <a:pt x="7676330" y="37379"/>
                  <a:pt x="7967608" y="0"/>
                </a:cubicBezTo>
                <a:cubicBezTo>
                  <a:pt x="8258886" y="-37379"/>
                  <a:pt x="8497513" y="-43435"/>
                  <a:pt x="8869101" y="0"/>
                </a:cubicBezTo>
                <a:cubicBezTo>
                  <a:pt x="9240689" y="43435"/>
                  <a:pt x="9352024" y="28071"/>
                  <a:pt x="9531964" y="0"/>
                </a:cubicBezTo>
                <a:cubicBezTo>
                  <a:pt x="9711904" y="-28071"/>
                  <a:pt x="10063059" y="10385"/>
                  <a:pt x="10314141" y="0"/>
                </a:cubicBezTo>
                <a:cubicBezTo>
                  <a:pt x="10565223" y="-10385"/>
                  <a:pt x="10596852" y="-11102"/>
                  <a:pt x="10738373" y="0"/>
                </a:cubicBezTo>
                <a:cubicBezTo>
                  <a:pt x="10879894" y="11102"/>
                  <a:pt x="11104894" y="-18121"/>
                  <a:pt x="11281921" y="0"/>
                </a:cubicBezTo>
                <a:cubicBezTo>
                  <a:pt x="11458948" y="18121"/>
                  <a:pt x="11781519" y="20122"/>
                  <a:pt x="11931526" y="0"/>
                </a:cubicBezTo>
                <a:cubicBezTo>
                  <a:pt x="11923039" y="188580"/>
                  <a:pt x="11926240" y="305173"/>
                  <a:pt x="11931526" y="466388"/>
                </a:cubicBezTo>
                <a:cubicBezTo>
                  <a:pt x="11936812" y="627603"/>
                  <a:pt x="11940017" y="760723"/>
                  <a:pt x="11931526" y="932775"/>
                </a:cubicBezTo>
                <a:cubicBezTo>
                  <a:pt x="11923035" y="1104827"/>
                  <a:pt x="11932651" y="1379668"/>
                  <a:pt x="11931526" y="1665670"/>
                </a:cubicBezTo>
                <a:cubicBezTo>
                  <a:pt x="11930401" y="1951672"/>
                  <a:pt x="11918598" y="2128134"/>
                  <a:pt x="11931526" y="2265312"/>
                </a:cubicBezTo>
                <a:cubicBezTo>
                  <a:pt x="11944454" y="2402490"/>
                  <a:pt x="11920622" y="2769657"/>
                  <a:pt x="11931526" y="3064833"/>
                </a:cubicBezTo>
                <a:cubicBezTo>
                  <a:pt x="11942430" y="3360009"/>
                  <a:pt x="11934124" y="3343657"/>
                  <a:pt x="11931526" y="3531221"/>
                </a:cubicBezTo>
                <a:cubicBezTo>
                  <a:pt x="11928928" y="3718785"/>
                  <a:pt x="11927370" y="4080873"/>
                  <a:pt x="11931526" y="4330743"/>
                </a:cubicBezTo>
                <a:cubicBezTo>
                  <a:pt x="11935682" y="4580613"/>
                  <a:pt x="11938856" y="4902318"/>
                  <a:pt x="11931526" y="5063638"/>
                </a:cubicBezTo>
                <a:cubicBezTo>
                  <a:pt x="11924196" y="5224959"/>
                  <a:pt x="11923407" y="5391633"/>
                  <a:pt x="11931526" y="5663279"/>
                </a:cubicBezTo>
                <a:cubicBezTo>
                  <a:pt x="11939645" y="5934925"/>
                  <a:pt x="11896805" y="6387536"/>
                  <a:pt x="11931526" y="6662681"/>
                </a:cubicBezTo>
                <a:cubicBezTo>
                  <a:pt x="11798229" y="6636747"/>
                  <a:pt x="11596835" y="6648624"/>
                  <a:pt x="11268663" y="6662681"/>
                </a:cubicBezTo>
                <a:cubicBezTo>
                  <a:pt x="10940491" y="6676738"/>
                  <a:pt x="10735744" y="6697372"/>
                  <a:pt x="10367170" y="6662681"/>
                </a:cubicBezTo>
                <a:cubicBezTo>
                  <a:pt x="9998596" y="6627990"/>
                  <a:pt x="10021586" y="6660169"/>
                  <a:pt x="9823623" y="6662681"/>
                </a:cubicBezTo>
                <a:cubicBezTo>
                  <a:pt x="9625660" y="6665193"/>
                  <a:pt x="9393447" y="6667155"/>
                  <a:pt x="9160761" y="6662681"/>
                </a:cubicBezTo>
                <a:cubicBezTo>
                  <a:pt x="8928075" y="6658207"/>
                  <a:pt x="8664989" y="6629861"/>
                  <a:pt x="8259267" y="6662681"/>
                </a:cubicBezTo>
                <a:cubicBezTo>
                  <a:pt x="7853545" y="6695501"/>
                  <a:pt x="8070498" y="6664011"/>
                  <a:pt x="7954351" y="6662681"/>
                </a:cubicBezTo>
                <a:cubicBezTo>
                  <a:pt x="7838204" y="6661351"/>
                  <a:pt x="7737957" y="6663536"/>
                  <a:pt x="7530119" y="6662681"/>
                </a:cubicBezTo>
                <a:cubicBezTo>
                  <a:pt x="7322281" y="6661826"/>
                  <a:pt x="7002896" y="6670294"/>
                  <a:pt x="6628626" y="6662681"/>
                </a:cubicBezTo>
                <a:cubicBezTo>
                  <a:pt x="6254356" y="6655068"/>
                  <a:pt x="6247911" y="6642067"/>
                  <a:pt x="6085078" y="6662681"/>
                </a:cubicBezTo>
                <a:cubicBezTo>
                  <a:pt x="5922245" y="6683295"/>
                  <a:pt x="5672372" y="6669895"/>
                  <a:pt x="5541531" y="6662681"/>
                </a:cubicBezTo>
                <a:cubicBezTo>
                  <a:pt x="5410690" y="6655467"/>
                  <a:pt x="5113617" y="6646660"/>
                  <a:pt x="4997984" y="6662681"/>
                </a:cubicBezTo>
                <a:cubicBezTo>
                  <a:pt x="4882351" y="6678702"/>
                  <a:pt x="4533371" y="6635809"/>
                  <a:pt x="4335121" y="6662681"/>
                </a:cubicBezTo>
                <a:cubicBezTo>
                  <a:pt x="4136871" y="6689553"/>
                  <a:pt x="4053944" y="6641515"/>
                  <a:pt x="3791574" y="6662681"/>
                </a:cubicBezTo>
                <a:cubicBezTo>
                  <a:pt x="3529204" y="6683847"/>
                  <a:pt x="3392782" y="6697417"/>
                  <a:pt x="3009396" y="6662681"/>
                </a:cubicBezTo>
                <a:cubicBezTo>
                  <a:pt x="2626010" y="6627945"/>
                  <a:pt x="2568775" y="6672916"/>
                  <a:pt x="2346533" y="6662681"/>
                </a:cubicBezTo>
                <a:cubicBezTo>
                  <a:pt x="2124291" y="6652446"/>
                  <a:pt x="2174991" y="6674737"/>
                  <a:pt x="2041617" y="6662681"/>
                </a:cubicBezTo>
                <a:cubicBezTo>
                  <a:pt x="1908243" y="6650625"/>
                  <a:pt x="1708687" y="6639769"/>
                  <a:pt x="1498069" y="6662681"/>
                </a:cubicBezTo>
                <a:cubicBezTo>
                  <a:pt x="1287451" y="6685593"/>
                  <a:pt x="810854" y="6664249"/>
                  <a:pt x="596576" y="6662681"/>
                </a:cubicBezTo>
                <a:cubicBezTo>
                  <a:pt x="382298" y="6661113"/>
                  <a:pt x="219368" y="6680673"/>
                  <a:pt x="0" y="6662681"/>
                </a:cubicBezTo>
                <a:cubicBezTo>
                  <a:pt x="-11209" y="6483728"/>
                  <a:pt x="-15929" y="6288012"/>
                  <a:pt x="0" y="6129667"/>
                </a:cubicBezTo>
                <a:cubicBezTo>
                  <a:pt x="15929" y="5971322"/>
                  <a:pt x="-19309" y="5778334"/>
                  <a:pt x="0" y="5596652"/>
                </a:cubicBezTo>
                <a:cubicBezTo>
                  <a:pt x="19309" y="5414971"/>
                  <a:pt x="-314" y="5084189"/>
                  <a:pt x="0" y="4930384"/>
                </a:cubicBezTo>
                <a:cubicBezTo>
                  <a:pt x="314" y="4776579"/>
                  <a:pt x="-4848" y="4304448"/>
                  <a:pt x="0" y="4130862"/>
                </a:cubicBezTo>
                <a:cubicBezTo>
                  <a:pt x="4848" y="3957276"/>
                  <a:pt x="-5134" y="3790397"/>
                  <a:pt x="0" y="3597848"/>
                </a:cubicBezTo>
                <a:cubicBezTo>
                  <a:pt x="5134" y="3405299"/>
                  <a:pt x="28883" y="3180228"/>
                  <a:pt x="0" y="2931580"/>
                </a:cubicBezTo>
                <a:cubicBezTo>
                  <a:pt x="-28883" y="2682932"/>
                  <a:pt x="-20955" y="2615412"/>
                  <a:pt x="0" y="2465192"/>
                </a:cubicBezTo>
                <a:cubicBezTo>
                  <a:pt x="20955" y="2314972"/>
                  <a:pt x="19103" y="1885616"/>
                  <a:pt x="0" y="1665670"/>
                </a:cubicBezTo>
                <a:cubicBezTo>
                  <a:pt x="-19103" y="1445724"/>
                  <a:pt x="-26505" y="1381847"/>
                  <a:pt x="0" y="1132656"/>
                </a:cubicBezTo>
                <a:cubicBezTo>
                  <a:pt x="26505" y="883465"/>
                  <a:pt x="17405" y="788683"/>
                  <a:pt x="0" y="599641"/>
                </a:cubicBezTo>
                <a:cubicBezTo>
                  <a:pt x="-17405" y="410599"/>
                  <a:pt x="-10745" y="258027"/>
                  <a:pt x="0" y="0"/>
                </a:cubicBezTo>
                <a:close/>
              </a:path>
            </a:pathLst>
          </a:custGeom>
          <a:noFill/>
          <a:ln w="76200">
            <a:solidFill>
              <a:srgbClr val="34484B"/>
            </a:solidFill>
            <a:extLst>
              <a:ext uri="{C807C97D-BFC1-408E-A445-0C87EB9F89A2}">
                <ask:lineSketchStyleProps xmlns:ask="http://schemas.microsoft.com/office/drawing/2018/sketchyshapes" sd="432278741">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32" name="Picture 31">
            <a:extLst>
              <a:ext uri="{FF2B5EF4-FFF2-40B4-BE49-F238E27FC236}">
                <a16:creationId xmlns:a16="http://schemas.microsoft.com/office/drawing/2014/main" id="{19E8E527-40B6-4369-97A3-10BBFDE1CC06}"/>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21424301" flipH="1">
            <a:off x="10105099" y="5401416"/>
            <a:ext cx="2295865" cy="1726529"/>
          </a:xfrm>
          <a:prstGeom prst="rect">
            <a:avLst/>
          </a:prstGeom>
        </p:spPr>
      </p:pic>
      <p:pic>
        <p:nvPicPr>
          <p:cNvPr id="24" name="Picture 23">
            <a:extLst>
              <a:ext uri="{FF2B5EF4-FFF2-40B4-BE49-F238E27FC236}">
                <a16:creationId xmlns:a16="http://schemas.microsoft.com/office/drawing/2014/main" id="{6680B8C6-525D-445F-9562-549CF72E6FD7}"/>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175699">
            <a:off x="-460473" y="4165560"/>
            <a:ext cx="3885876" cy="2922244"/>
          </a:xfrm>
          <a:prstGeom prst="rect">
            <a:avLst/>
          </a:prstGeom>
        </p:spPr>
      </p:pic>
      <p:pic>
        <p:nvPicPr>
          <p:cNvPr id="25" name="Picture 24">
            <a:extLst>
              <a:ext uri="{FF2B5EF4-FFF2-40B4-BE49-F238E27FC236}">
                <a16:creationId xmlns:a16="http://schemas.microsoft.com/office/drawing/2014/main" id="{BA749407-94E1-4B8B-92CB-CC8B790D7E9B}"/>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20143828" flipH="1">
            <a:off x="9556634" y="-1037435"/>
            <a:ext cx="3392794" cy="2948929"/>
          </a:xfrm>
          <a:prstGeom prst="rect">
            <a:avLst/>
          </a:prstGeom>
        </p:spPr>
      </p:pic>
      <p:pic>
        <p:nvPicPr>
          <p:cNvPr id="12" name="Picture 11" descr="A picture containing object, lamp&#10;&#10;Description automatically generated">
            <a:extLst>
              <a:ext uri="{FF2B5EF4-FFF2-40B4-BE49-F238E27FC236}">
                <a16:creationId xmlns:a16="http://schemas.microsoft.com/office/drawing/2014/main" id="{6306EE65-B7B8-4095-9B50-16CEA7D6CE08}"/>
              </a:ext>
            </a:extLst>
          </p:cNvPr>
          <p:cNvPicPr>
            <a:picLocks noChangeAspect="1"/>
          </p:cNvPicPr>
          <p:nvPr/>
        </p:nvPicPr>
        <p:blipFill rotWithShape="1">
          <a:blip r:embed="rId4">
            <a:duotone>
              <a:prstClr val="black"/>
              <a:schemeClr val="tx2">
                <a:tint val="45000"/>
                <a:satMod val="400000"/>
              </a:schemeClr>
            </a:duotone>
            <a:extLst>
              <a:ext uri="{BEBA8EAE-BF5A-486C-A8C5-ECC9F3942E4B}">
                <a14:imgProps xmlns:a14="http://schemas.microsoft.com/office/drawing/2010/main">
                  <a14:imgLayer r:embed="rId5">
                    <a14:imgEffect>
                      <a14:backgroundRemoval t="10000" b="90000" l="10000" r="90000">
                        <a14:foregroundMark x1="29634" y1="26593" x2="29268" y2="28532"/>
                        <a14:foregroundMark x1="29512" y1="14404" x2="30488" y2="15235"/>
                        <a14:foregroundMark x1="33049" y1="26039" x2="33049" y2="26039"/>
                        <a14:foregroundMark x1="35610" y1="31302" x2="35610" y2="31302"/>
                      </a14:backgroundRemoval>
                    </a14:imgEffect>
                    <a14:imgEffect>
                      <a14:artisticTexturizer/>
                    </a14:imgEffect>
                    <a14:imgEffect>
                      <a14:colorTemperature colorTemp="5300"/>
                    </a14:imgEffect>
                  </a14:imgLayer>
                </a14:imgProps>
              </a:ext>
              <a:ext uri="{28A0092B-C50C-407E-A947-70E740481C1C}">
                <a14:useLocalDpi xmlns:a14="http://schemas.microsoft.com/office/drawing/2010/main" val="0"/>
              </a:ext>
            </a:extLst>
          </a:blip>
          <a:srcRect l="26382" t="7158" r="34304" b="10033"/>
          <a:stretch/>
        </p:blipFill>
        <p:spPr>
          <a:xfrm rot="20517485">
            <a:off x="10042911" y="4366286"/>
            <a:ext cx="2798959" cy="2595480"/>
          </a:xfrm>
          <a:prstGeom prst="rect">
            <a:avLst/>
          </a:prstGeom>
          <a:effectLst>
            <a:outerShdw blurRad="50800" dist="38100" dir="2700000" algn="tl" rotWithShape="0">
              <a:prstClr val="black">
                <a:alpha val="40000"/>
              </a:prstClr>
            </a:outerShdw>
          </a:effectLst>
        </p:spPr>
      </p:pic>
      <p:grpSp>
        <p:nvGrpSpPr>
          <p:cNvPr id="36" name="Group 35">
            <a:extLst>
              <a:ext uri="{FF2B5EF4-FFF2-40B4-BE49-F238E27FC236}">
                <a16:creationId xmlns:a16="http://schemas.microsoft.com/office/drawing/2014/main" id="{DEBB5719-A3F4-475C-93AC-B0B6FAC53C56}"/>
              </a:ext>
            </a:extLst>
          </p:cNvPr>
          <p:cNvGrpSpPr/>
          <p:nvPr/>
        </p:nvGrpSpPr>
        <p:grpSpPr>
          <a:xfrm>
            <a:off x="2786529" y="2657603"/>
            <a:ext cx="6768591" cy="851315"/>
            <a:chOff x="1861803" y="2604977"/>
            <a:chExt cx="4177490" cy="525421"/>
          </a:xfrm>
          <a:effectLst>
            <a:outerShdw blurRad="152400" dist="114300" dir="8100000" algn="tr" rotWithShape="0">
              <a:prstClr val="black">
                <a:alpha val="40000"/>
              </a:prstClr>
            </a:outerShdw>
          </a:effectLst>
        </p:grpSpPr>
        <p:sp>
          <p:nvSpPr>
            <p:cNvPr id="29" name="Rectangle 28">
              <a:extLst>
                <a:ext uri="{FF2B5EF4-FFF2-40B4-BE49-F238E27FC236}">
                  <a16:creationId xmlns:a16="http://schemas.microsoft.com/office/drawing/2014/main" id="{3AB38E5A-2E26-41A1-988C-33078A76F29F}"/>
                </a:ext>
              </a:extLst>
            </p:cNvPr>
            <p:cNvSpPr/>
            <p:nvPr/>
          </p:nvSpPr>
          <p:spPr>
            <a:xfrm>
              <a:off x="1861803" y="2604977"/>
              <a:ext cx="4177490" cy="525421"/>
            </a:xfrm>
            <a:prstGeom prst="rect">
              <a:avLst/>
            </a:prstGeom>
            <a:solidFill>
              <a:srgbClr val="3448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MY" sz="2917" dirty="0">
                <a:solidFill>
                  <a:schemeClr val="tx1"/>
                </a:solidFill>
                <a:latin typeface="Abadi Extra Light" panose="020B0204020104020204" pitchFamily="34" charset="0"/>
              </a:endParaRPr>
            </a:p>
          </p:txBody>
        </p:sp>
        <p:sp>
          <p:nvSpPr>
            <p:cNvPr id="33" name="Rectangle 32">
              <a:extLst>
                <a:ext uri="{FF2B5EF4-FFF2-40B4-BE49-F238E27FC236}">
                  <a16:creationId xmlns:a16="http://schemas.microsoft.com/office/drawing/2014/main" id="{EF5A8C30-B96E-49C1-897E-99681AA7D6B6}"/>
                </a:ext>
              </a:extLst>
            </p:cNvPr>
            <p:cNvSpPr/>
            <p:nvPr/>
          </p:nvSpPr>
          <p:spPr>
            <a:xfrm>
              <a:off x="1900238" y="2646255"/>
              <a:ext cx="4095749" cy="4437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917"/>
            </a:p>
          </p:txBody>
        </p:sp>
        <p:pic>
          <p:nvPicPr>
            <p:cNvPr id="35" name="Graphic 34" descr="Magnifying glass">
              <a:extLst>
                <a:ext uri="{FF2B5EF4-FFF2-40B4-BE49-F238E27FC236}">
                  <a16:creationId xmlns:a16="http://schemas.microsoft.com/office/drawing/2014/main" id="{0814A7B1-9E80-4B7D-BD30-EC7CB6FA614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532309" y="2703252"/>
              <a:ext cx="352425" cy="352425"/>
            </a:xfrm>
            <a:prstGeom prst="rect">
              <a:avLst/>
            </a:prstGeom>
          </p:spPr>
        </p:pic>
      </p:grpSp>
      <p:sp>
        <p:nvSpPr>
          <p:cNvPr id="38" name="TextBox 37">
            <a:extLst>
              <a:ext uri="{FF2B5EF4-FFF2-40B4-BE49-F238E27FC236}">
                <a16:creationId xmlns:a16="http://schemas.microsoft.com/office/drawing/2014/main" id="{D38B4C10-6EE8-4702-B008-1BB491879CA8}"/>
              </a:ext>
            </a:extLst>
          </p:cNvPr>
          <p:cNvSpPr txBox="1"/>
          <p:nvPr/>
        </p:nvSpPr>
        <p:spPr>
          <a:xfrm>
            <a:off x="2969227" y="2841375"/>
            <a:ext cx="4147854" cy="461665"/>
          </a:xfrm>
          <a:prstGeom prst="rect">
            <a:avLst/>
          </a:prstGeom>
          <a:noFill/>
        </p:spPr>
        <p:txBody>
          <a:bodyPr wrap="square">
            <a:spAutoFit/>
          </a:bodyPr>
          <a:lstStyle/>
          <a:p>
            <a:r>
              <a:rPr lang="en-US" sz="2400" b="1" dirty="0">
                <a:solidFill>
                  <a:schemeClr val="bg1"/>
                </a:solidFill>
                <a:latin typeface="Abadi Extra Light" panose="020B0204020104020204" pitchFamily="34" charset="0"/>
              </a:rPr>
              <a:t> </a:t>
            </a:r>
            <a:r>
              <a:rPr lang="id-ID" sz="2400" b="1" dirty="0">
                <a:solidFill>
                  <a:schemeClr val="bg1"/>
                </a:solidFill>
                <a:latin typeface="Abadi Extra Light" panose="020B0204020104020204" pitchFamily="34" charset="0"/>
              </a:rPr>
              <a:t>rebah.an tech</a:t>
            </a:r>
            <a:endParaRPr lang="en-US" sz="2400" b="1" dirty="0">
              <a:solidFill>
                <a:schemeClr val="bg1"/>
              </a:solidFill>
              <a:latin typeface="Abadi Extra Light" panose="020B0204020104020204" pitchFamily="34" charset="0"/>
            </a:endParaRPr>
          </a:p>
        </p:txBody>
      </p:sp>
      <p:pic>
        <p:nvPicPr>
          <p:cNvPr id="37" name="Picture 36">
            <a:extLst>
              <a:ext uri="{FF2B5EF4-FFF2-40B4-BE49-F238E27FC236}">
                <a16:creationId xmlns:a16="http://schemas.microsoft.com/office/drawing/2014/main" id="{D0C1CCD3-1E9D-4513-884C-CF338EC12A80}"/>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6002004" flipV="1">
            <a:off x="-86796" y="69324"/>
            <a:ext cx="884189" cy="664925"/>
          </a:xfrm>
          <a:prstGeom prst="rect">
            <a:avLst/>
          </a:prstGeom>
        </p:spPr>
      </p:pic>
      <p:pic>
        <p:nvPicPr>
          <p:cNvPr id="39" name="Picture 38">
            <a:extLst>
              <a:ext uri="{FF2B5EF4-FFF2-40B4-BE49-F238E27FC236}">
                <a16:creationId xmlns:a16="http://schemas.microsoft.com/office/drawing/2014/main" id="{6C2A8C28-BCAE-475C-B670-35E654D64087}"/>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15597996" flipH="1" flipV="1">
            <a:off x="462041" y="687598"/>
            <a:ext cx="1160006" cy="664925"/>
          </a:xfrm>
          <a:prstGeom prst="rect">
            <a:avLst/>
          </a:prstGeom>
        </p:spPr>
      </p:pic>
      <p:sp>
        <p:nvSpPr>
          <p:cNvPr id="6" name="TextBox 5">
            <a:extLst>
              <a:ext uri="{FF2B5EF4-FFF2-40B4-BE49-F238E27FC236}">
                <a16:creationId xmlns:a16="http://schemas.microsoft.com/office/drawing/2014/main" id="{5DDF9404-F5CF-45F5-8F23-95A2DCAAD6F1}"/>
              </a:ext>
            </a:extLst>
          </p:cNvPr>
          <p:cNvSpPr txBox="1"/>
          <p:nvPr/>
        </p:nvSpPr>
        <p:spPr>
          <a:xfrm>
            <a:off x="5167542" y="6264680"/>
            <a:ext cx="1827103" cy="276999"/>
          </a:xfrm>
          <a:prstGeom prst="rect">
            <a:avLst/>
          </a:prstGeom>
          <a:noFill/>
        </p:spPr>
        <p:txBody>
          <a:bodyPr wrap="none" rtlCol="0">
            <a:spAutoFit/>
          </a:bodyPr>
          <a:lstStyle/>
          <a:p>
            <a:r>
              <a:rPr lang="id-ID" sz="1200" dirty="0">
                <a:solidFill>
                  <a:srgbClr val="E6D6C9"/>
                </a:solidFill>
                <a:latin typeface="Bell MT" panose="02020503060305020303" pitchFamily="18" charset="0"/>
              </a:rPr>
              <a:t>KELOMPOK 10 PBO RA</a:t>
            </a:r>
            <a:endParaRPr lang="en-MY" sz="1200" dirty="0">
              <a:solidFill>
                <a:srgbClr val="E6D6C9"/>
              </a:solidFill>
              <a:latin typeface="Bell MT" panose="02020503060305020303" pitchFamily="18" charset="0"/>
            </a:endParaRPr>
          </a:p>
        </p:txBody>
      </p:sp>
      <p:pic>
        <p:nvPicPr>
          <p:cNvPr id="3" name="Picture 2">
            <a:extLst>
              <a:ext uri="{FF2B5EF4-FFF2-40B4-BE49-F238E27FC236}">
                <a16:creationId xmlns:a16="http://schemas.microsoft.com/office/drawing/2014/main" id="{EDBD51C2-4399-4C35-A3BE-3B6FCFE2105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447816" y="907854"/>
            <a:ext cx="1296367" cy="1570600"/>
          </a:xfrm>
          <a:prstGeom prst="rect">
            <a:avLst/>
          </a:prstGeom>
        </p:spPr>
      </p:pic>
      <p:pic>
        <p:nvPicPr>
          <p:cNvPr id="4" name="Picture 3">
            <a:extLst>
              <a:ext uri="{FF2B5EF4-FFF2-40B4-BE49-F238E27FC236}">
                <a16:creationId xmlns:a16="http://schemas.microsoft.com/office/drawing/2014/main" id="{87F358B9-832C-413F-9ED4-2AD8F8C093E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67789" y="4632471"/>
            <a:ext cx="2244873" cy="1683655"/>
          </a:xfrm>
          <a:prstGeom prst="rect">
            <a:avLst/>
          </a:prstGeom>
        </p:spPr>
      </p:pic>
    </p:spTree>
    <p:extLst>
      <p:ext uri="{BB962C8B-B14F-4D97-AF65-F5344CB8AC3E}">
        <p14:creationId xmlns:p14="http://schemas.microsoft.com/office/powerpoint/2010/main" val="4166123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100">
        <p159:morph option="byObject"/>
      </p:transition>
    </mc:Choice>
    <mc:Fallback xmlns="">
      <p:transition spd="slow" advTm="51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1100"/>
                                  </p:stCondLst>
                                  <p:iterate type="lt">
                                    <p:tmAbs val="100"/>
                                  </p:iterate>
                                  <p:childTnLst>
                                    <p:set>
                                      <p:cBhvr>
                                        <p:cTn id="6" dur="1" fill="hold">
                                          <p:stCondLst>
                                            <p:cond delay="0"/>
                                          </p:stCondLst>
                                        </p:cTn>
                                        <p:tgtEl>
                                          <p:spTgt spid="3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id="{C65AB08F-9C0A-4307-95ED-AEFEE61D663E}"/>
              </a:ext>
            </a:extLst>
          </p:cNvPr>
          <p:cNvSpPr txBox="1"/>
          <p:nvPr/>
        </p:nvSpPr>
        <p:spPr>
          <a:xfrm>
            <a:off x="5727732" y="3310224"/>
            <a:ext cx="3135812" cy="954107"/>
          </a:xfrm>
          <a:prstGeom prst="rect">
            <a:avLst/>
          </a:prstGeom>
          <a:noFill/>
        </p:spPr>
        <p:txBody>
          <a:bodyPr wrap="square" rtlCol="0">
            <a:spAutoFit/>
          </a:bodyPr>
          <a:lstStyle/>
          <a:p>
            <a:r>
              <a:rPr lang="id-ID" sz="2400" b="1" dirty="0"/>
              <a:t>Anisa Prasetya</a:t>
            </a:r>
            <a:endParaRPr lang="en-MY" sz="2400" b="1" dirty="0"/>
          </a:p>
          <a:p>
            <a:r>
              <a:rPr lang="id-ID" sz="1600" dirty="0"/>
              <a:t>120140087</a:t>
            </a:r>
            <a:endParaRPr lang="en-MY" sz="1600" dirty="0"/>
          </a:p>
          <a:p>
            <a:r>
              <a:rPr lang="en-MY" sz="1600" dirty="0"/>
              <a:t> </a:t>
            </a:r>
          </a:p>
        </p:txBody>
      </p:sp>
      <p:sp>
        <p:nvSpPr>
          <p:cNvPr id="10" name="TextBox 9">
            <a:extLst>
              <a:ext uri="{FF2B5EF4-FFF2-40B4-BE49-F238E27FC236}">
                <a16:creationId xmlns:a16="http://schemas.microsoft.com/office/drawing/2014/main" id="{30CC9421-1E13-4C44-9DA7-0F2BF27D680D}"/>
              </a:ext>
            </a:extLst>
          </p:cNvPr>
          <p:cNvSpPr txBox="1"/>
          <p:nvPr/>
        </p:nvSpPr>
        <p:spPr>
          <a:xfrm>
            <a:off x="1605215" y="4655928"/>
            <a:ext cx="1848583" cy="954107"/>
          </a:xfrm>
          <a:prstGeom prst="rect">
            <a:avLst/>
          </a:prstGeom>
          <a:noFill/>
        </p:spPr>
        <p:txBody>
          <a:bodyPr wrap="none" rtlCol="0">
            <a:spAutoFit/>
          </a:bodyPr>
          <a:lstStyle/>
          <a:p>
            <a:r>
              <a:rPr lang="id-ID" sz="2400" b="1" dirty="0"/>
              <a:t>William Rusli</a:t>
            </a:r>
            <a:endParaRPr lang="en-MY" sz="2400" b="1" dirty="0"/>
          </a:p>
          <a:p>
            <a:r>
              <a:rPr lang="id-ID" sz="1600" dirty="0"/>
              <a:t>120140090</a:t>
            </a:r>
            <a:endParaRPr lang="en-MY" sz="1600" dirty="0"/>
          </a:p>
          <a:p>
            <a:endParaRPr lang="en-MY" sz="1600" dirty="0"/>
          </a:p>
        </p:txBody>
      </p:sp>
      <p:sp>
        <p:nvSpPr>
          <p:cNvPr id="41" name="TextBox 40">
            <a:extLst>
              <a:ext uri="{FF2B5EF4-FFF2-40B4-BE49-F238E27FC236}">
                <a16:creationId xmlns:a16="http://schemas.microsoft.com/office/drawing/2014/main" id="{2B23E038-E5EE-4488-9B84-CBE7C8AF3641}"/>
              </a:ext>
            </a:extLst>
          </p:cNvPr>
          <p:cNvSpPr txBox="1"/>
          <p:nvPr/>
        </p:nvSpPr>
        <p:spPr>
          <a:xfrm>
            <a:off x="5767219" y="4736473"/>
            <a:ext cx="2079415" cy="954107"/>
          </a:xfrm>
          <a:prstGeom prst="rect">
            <a:avLst/>
          </a:prstGeom>
          <a:noFill/>
        </p:spPr>
        <p:txBody>
          <a:bodyPr wrap="none" rtlCol="0">
            <a:spAutoFit/>
          </a:bodyPr>
          <a:lstStyle/>
          <a:p>
            <a:r>
              <a:rPr lang="id-ID" sz="2400" b="1" dirty="0"/>
              <a:t>M. Fikri Damar</a:t>
            </a:r>
            <a:endParaRPr lang="en-MY" sz="2400" b="1" dirty="0"/>
          </a:p>
          <a:p>
            <a:r>
              <a:rPr lang="id-ID" sz="1600" dirty="0"/>
              <a:t>120140077</a:t>
            </a:r>
            <a:endParaRPr lang="en-MY" sz="1600" dirty="0"/>
          </a:p>
          <a:p>
            <a:endParaRPr lang="en-MY" sz="1600" dirty="0"/>
          </a:p>
        </p:txBody>
      </p:sp>
      <p:sp>
        <p:nvSpPr>
          <p:cNvPr id="45" name="TextBox 44">
            <a:extLst>
              <a:ext uri="{FF2B5EF4-FFF2-40B4-BE49-F238E27FC236}">
                <a16:creationId xmlns:a16="http://schemas.microsoft.com/office/drawing/2014/main" id="{98B9F21E-4C7A-495D-A075-1C474C558CC7}"/>
              </a:ext>
            </a:extLst>
          </p:cNvPr>
          <p:cNvSpPr txBox="1"/>
          <p:nvPr/>
        </p:nvSpPr>
        <p:spPr>
          <a:xfrm>
            <a:off x="10026468" y="4593264"/>
            <a:ext cx="1886286" cy="954107"/>
          </a:xfrm>
          <a:prstGeom prst="rect">
            <a:avLst/>
          </a:prstGeom>
          <a:noFill/>
        </p:spPr>
        <p:txBody>
          <a:bodyPr wrap="none" rtlCol="0">
            <a:spAutoFit/>
          </a:bodyPr>
          <a:lstStyle/>
          <a:p>
            <a:r>
              <a:rPr lang="id-ID" sz="2400" b="1" dirty="0"/>
              <a:t>Alfian Kafilah</a:t>
            </a:r>
            <a:endParaRPr lang="it-IT" sz="2400" b="1" dirty="0"/>
          </a:p>
          <a:p>
            <a:r>
              <a:rPr lang="id-ID" sz="1600" dirty="0"/>
              <a:t>120140109</a:t>
            </a:r>
            <a:endParaRPr lang="en-MY" sz="1600" dirty="0"/>
          </a:p>
          <a:p>
            <a:endParaRPr lang="en-MY" sz="1600" dirty="0"/>
          </a:p>
        </p:txBody>
      </p:sp>
      <p:sp>
        <p:nvSpPr>
          <p:cNvPr id="49" name="TextBox 48">
            <a:extLst>
              <a:ext uri="{FF2B5EF4-FFF2-40B4-BE49-F238E27FC236}">
                <a16:creationId xmlns:a16="http://schemas.microsoft.com/office/drawing/2014/main" id="{D96C15E6-FABB-426B-956C-51C7BA8C894B}"/>
              </a:ext>
            </a:extLst>
          </p:cNvPr>
          <p:cNvSpPr txBox="1"/>
          <p:nvPr/>
        </p:nvSpPr>
        <p:spPr>
          <a:xfrm>
            <a:off x="1628301" y="3328674"/>
            <a:ext cx="3247158" cy="1107996"/>
          </a:xfrm>
          <a:prstGeom prst="rect">
            <a:avLst/>
          </a:prstGeom>
          <a:noFill/>
        </p:spPr>
        <p:txBody>
          <a:bodyPr wrap="square" rtlCol="0">
            <a:spAutoFit/>
          </a:bodyPr>
          <a:lstStyle/>
          <a:p>
            <a:r>
              <a:rPr lang="it-IT" sz="1400" b="1" dirty="0">
                <a:solidFill>
                  <a:srgbClr val="34484B"/>
                </a:solidFill>
              </a:rPr>
              <a:t>LEADER: </a:t>
            </a:r>
          </a:p>
          <a:p>
            <a:r>
              <a:rPr lang="id-ID" sz="2000" b="1" dirty="0"/>
              <a:t>Ahmad Fadillah</a:t>
            </a:r>
            <a:endParaRPr lang="it-IT" sz="2400" b="1" dirty="0"/>
          </a:p>
          <a:p>
            <a:r>
              <a:rPr lang="id-ID" sz="1600" dirty="0"/>
              <a:t>120140092</a:t>
            </a:r>
            <a:endParaRPr lang="en-MY" sz="1600" dirty="0"/>
          </a:p>
          <a:p>
            <a:r>
              <a:rPr lang="en-MY" sz="1600" dirty="0"/>
              <a:t>  </a:t>
            </a:r>
          </a:p>
        </p:txBody>
      </p:sp>
      <p:sp>
        <p:nvSpPr>
          <p:cNvPr id="50" name="TextBox 49">
            <a:extLst>
              <a:ext uri="{FF2B5EF4-FFF2-40B4-BE49-F238E27FC236}">
                <a16:creationId xmlns:a16="http://schemas.microsoft.com/office/drawing/2014/main" id="{2974A53A-EF91-485A-84AB-F82B5D0978B5}"/>
              </a:ext>
            </a:extLst>
          </p:cNvPr>
          <p:cNvSpPr txBox="1"/>
          <p:nvPr/>
        </p:nvSpPr>
        <p:spPr>
          <a:xfrm>
            <a:off x="9954621" y="3237125"/>
            <a:ext cx="2605720" cy="892552"/>
          </a:xfrm>
          <a:prstGeom prst="rect">
            <a:avLst/>
          </a:prstGeom>
          <a:noFill/>
        </p:spPr>
        <p:txBody>
          <a:bodyPr wrap="square" rtlCol="0">
            <a:spAutoFit/>
          </a:bodyPr>
          <a:lstStyle/>
          <a:p>
            <a:r>
              <a:rPr lang="id-ID" sz="2000" b="1" dirty="0"/>
              <a:t>Rahman Pajri</a:t>
            </a:r>
            <a:endParaRPr lang="en-MY" sz="2000" b="1" dirty="0"/>
          </a:p>
          <a:p>
            <a:r>
              <a:rPr lang="id-ID" sz="1600" dirty="0"/>
              <a:t>120140118</a:t>
            </a:r>
            <a:endParaRPr lang="en-MY" sz="1600" dirty="0"/>
          </a:p>
          <a:p>
            <a:endParaRPr lang="en-MY" sz="1600" dirty="0"/>
          </a:p>
        </p:txBody>
      </p:sp>
      <p:pic>
        <p:nvPicPr>
          <p:cNvPr id="54" name="Picture 53">
            <a:extLst>
              <a:ext uri="{FF2B5EF4-FFF2-40B4-BE49-F238E27FC236}">
                <a16:creationId xmlns:a16="http://schemas.microsoft.com/office/drawing/2014/main" id="{30627485-5FD5-4CEE-A81B-9A29409BCBFC}"/>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21424301" flipH="1">
            <a:off x="10935750" y="5505169"/>
            <a:ext cx="2295865" cy="1726529"/>
          </a:xfrm>
          <a:prstGeom prst="rect">
            <a:avLst/>
          </a:prstGeom>
        </p:spPr>
      </p:pic>
      <p:pic>
        <p:nvPicPr>
          <p:cNvPr id="55" name="Picture 54">
            <a:extLst>
              <a:ext uri="{FF2B5EF4-FFF2-40B4-BE49-F238E27FC236}">
                <a16:creationId xmlns:a16="http://schemas.microsoft.com/office/drawing/2014/main" id="{84E75DE1-6576-45ED-9B98-C227A8E37738}"/>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175699">
            <a:off x="-337636" y="5587626"/>
            <a:ext cx="3261297" cy="2452550"/>
          </a:xfrm>
          <a:prstGeom prst="rect">
            <a:avLst/>
          </a:prstGeom>
        </p:spPr>
      </p:pic>
      <p:pic>
        <p:nvPicPr>
          <p:cNvPr id="56" name="Picture 55">
            <a:extLst>
              <a:ext uri="{FF2B5EF4-FFF2-40B4-BE49-F238E27FC236}">
                <a16:creationId xmlns:a16="http://schemas.microsoft.com/office/drawing/2014/main" id="{1D5EEC73-3FC6-41BF-A094-C7C7BC0534D2}"/>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20143828" flipH="1">
            <a:off x="10071763" y="-1381367"/>
            <a:ext cx="3392794" cy="2948929"/>
          </a:xfrm>
          <a:prstGeom prst="rect">
            <a:avLst/>
          </a:prstGeom>
        </p:spPr>
      </p:pic>
      <p:pic>
        <p:nvPicPr>
          <p:cNvPr id="57" name="Picture 56" descr="A picture containing object, lamp&#10;&#10;Description automatically generated">
            <a:extLst>
              <a:ext uri="{FF2B5EF4-FFF2-40B4-BE49-F238E27FC236}">
                <a16:creationId xmlns:a16="http://schemas.microsoft.com/office/drawing/2014/main" id="{83C0D693-57B9-4E33-95A7-8EA143CC4EF3}"/>
              </a:ext>
            </a:extLst>
          </p:cNvPr>
          <p:cNvPicPr>
            <a:picLocks noChangeAspect="1"/>
          </p:cNvPicPr>
          <p:nvPr/>
        </p:nvPicPr>
        <p:blipFill rotWithShape="1">
          <a:blip r:embed="rId4">
            <a:duotone>
              <a:prstClr val="black"/>
              <a:schemeClr val="tx2">
                <a:tint val="45000"/>
                <a:satMod val="400000"/>
              </a:schemeClr>
            </a:duotone>
            <a:extLst>
              <a:ext uri="{BEBA8EAE-BF5A-486C-A8C5-ECC9F3942E4B}">
                <a14:imgProps xmlns:a14="http://schemas.microsoft.com/office/drawing/2010/main">
                  <a14:imgLayer r:embed="rId5">
                    <a14:imgEffect>
                      <a14:backgroundRemoval t="10000" b="90000" l="10000" r="90000">
                        <a14:foregroundMark x1="29634" y1="26593" x2="29268" y2="28532"/>
                        <a14:foregroundMark x1="29512" y1="14404" x2="30488" y2="15235"/>
                        <a14:foregroundMark x1="33049" y1="26039" x2="33049" y2="26039"/>
                        <a14:foregroundMark x1="35610" y1="31302" x2="35610" y2="31302"/>
                      </a14:backgroundRemoval>
                    </a14:imgEffect>
                    <a14:imgEffect>
                      <a14:artisticTexturizer/>
                    </a14:imgEffect>
                    <a14:imgEffect>
                      <a14:colorTemperature colorTemp="5300"/>
                    </a14:imgEffect>
                  </a14:imgLayer>
                </a14:imgProps>
              </a:ext>
              <a:ext uri="{28A0092B-C50C-407E-A947-70E740481C1C}">
                <a14:useLocalDpi xmlns:a14="http://schemas.microsoft.com/office/drawing/2010/main" val="0"/>
              </a:ext>
            </a:extLst>
          </a:blip>
          <a:srcRect l="26382" t="7158" r="34304" b="10033"/>
          <a:stretch/>
        </p:blipFill>
        <p:spPr>
          <a:xfrm rot="20517485">
            <a:off x="9948792" y="5601907"/>
            <a:ext cx="2798959" cy="2595480"/>
          </a:xfrm>
          <a:prstGeom prst="rect">
            <a:avLst/>
          </a:prstGeom>
          <a:effectLst>
            <a:outerShdw blurRad="50800" dist="38100" dir="2700000" algn="tl" rotWithShape="0">
              <a:prstClr val="black">
                <a:alpha val="40000"/>
              </a:prstClr>
            </a:outerShdw>
          </a:effectLst>
        </p:spPr>
      </p:pic>
      <p:pic>
        <p:nvPicPr>
          <p:cNvPr id="58" name="Picture 57">
            <a:extLst>
              <a:ext uri="{FF2B5EF4-FFF2-40B4-BE49-F238E27FC236}">
                <a16:creationId xmlns:a16="http://schemas.microsoft.com/office/drawing/2014/main" id="{288D99E9-3AB2-42D9-8978-652AFC650B40}"/>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6002004" flipV="1">
            <a:off x="-39076" y="-321682"/>
            <a:ext cx="884189" cy="664925"/>
          </a:xfrm>
          <a:prstGeom prst="rect">
            <a:avLst/>
          </a:prstGeom>
        </p:spPr>
      </p:pic>
      <p:pic>
        <p:nvPicPr>
          <p:cNvPr id="59" name="Picture 58">
            <a:extLst>
              <a:ext uri="{FF2B5EF4-FFF2-40B4-BE49-F238E27FC236}">
                <a16:creationId xmlns:a16="http://schemas.microsoft.com/office/drawing/2014/main" id="{934824A2-AFB0-434B-B25D-D689E536A478}"/>
              </a:ext>
            </a:extLst>
          </p:cNvPr>
          <p:cNvPicPr>
            <a:picLocks noChangeAspect="1"/>
          </p:cNvPicPr>
          <p:nvPr/>
        </p:nvPicPr>
        <p:blipFill rotWithShape="1">
          <a:blip r:embed="rId2">
            <a:duotone>
              <a:prstClr val="black"/>
              <a:schemeClr val="accent1">
                <a:tint val="45000"/>
                <a:satMod val="400000"/>
              </a:schemeClr>
            </a:duotone>
            <a:alphaModFix amt="70000"/>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l="45298" t="58563"/>
          <a:stretch/>
        </p:blipFill>
        <p:spPr>
          <a:xfrm rot="15597996" flipH="1" flipV="1">
            <a:off x="509761" y="296592"/>
            <a:ext cx="1160006" cy="664925"/>
          </a:xfrm>
          <a:prstGeom prst="rect">
            <a:avLst/>
          </a:prstGeom>
        </p:spPr>
      </p:pic>
      <p:sp>
        <p:nvSpPr>
          <p:cNvPr id="60" name="Rectangle 59">
            <a:extLst>
              <a:ext uri="{FF2B5EF4-FFF2-40B4-BE49-F238E27FC236}">
                <a16:creationId xmlns:a16="http://schemas.microsoft.com/office/drawing/2014/main" id="{2972976E-5634-4E8C-BA0E-52FCFE1FAE29}"/>
              </a:ext>
            </a:extLst>
          </p:cNvPr>
          <p:cNvSpPr/>
          <p:nvPr/>
        </p:nvSpPr>
        <p:spPr>
          <a:xfrm>
            <a:off x="115331" y="125016"/>
            <a:ext cx="11931526" cy="6662681"/>
          </a:xfrm>
          <a:custGeom>
            <a:avLst/>
            <a:gdLst>
              <a:gd name="connsiteX0" fmla="*/ 0 w 11931526"/>
              <a:gd name="connsiteY0" fmla="*/ 0 h 6662681"/>
              <a:gd name="connsiteX1" fmla="*/ 543547 w 11931526"/>
              <a:gd name="connsiteY1" fmla="*/ 0 h 6662681"/>
              <a:gd name="connsiteX2" fmla="*/ 1087095 w 11931526"/>
              <a:gd name="connsiteY2" fmla="*/ 0 h 6662681"/>
              <a:gd name="connsiteX3" fmla="*/ 1392011 w 11931526"/>
              <a:gd name="connsiteY3" fmla="*/ 0 h 6662681"/>
              <a:gd name="connsiteX4" fmla="*/ 1696928 w 11931526"/>
              <a:gd name="connsiteY4" fmla="*/ 0 h 6662681"/>
              <a:gd name="connsiteX5" fmla="*/ 2598421 w 11931526"/>
              <a:gd name="connsiteY5" fmla="*/ 0 h 6662681"/>
              <a:gd name="connsiteX6" fmla="*/ 3022653 w 11931526"/>
              <a:gd name="connsiteY6" fmla="*/ 0 h 6662681"/>
              <a:gd name="connsiteX7" fmla="*/ 3804831 w 11931526"/>
              <a:gd name="connsiteY7" fmla="*/ 0 h 6662681"/>
              <a:gd name="connsiteX8" fmla="*/ 4348378 w 11931526"/>
              <a:gd name="connsiteY8" fmla="*/ 0 h 6662681"/>
              <a:gd name="connsiteX9" fmla="*/ 5249871 w 11931526"/>
              <a:gd name="connsiteY9" fmla="*/ 0 h 6662681"/>
              <a:gd name="connsiteX10" fmla="*/ 5793419 w 11931526"/>
              <a:gd name="connsiteY10" fmla="*/ 0 h 6662681"/>
              <a:gd name="connsiteX11" fmla="*/ 6217651 w 11931526"/>
              <a:gd name="connsiteY11" fmla="*/ 0 h 6662681"/>
              <a:gd name="connsiteX12" fmla="*/ 6880513 w 11931526"/>
              <a:gd name="connsiteY12" fmla="*/ 0 h 6662681"/>
              <a:gd name="connsiteX13" fmla="*/ 7185430 w 11931526"/>
              <a:gd name="connsiteY13" fmla="*/ 0 h 6662681"/>
              <a:gd name="connsiteX14" fmla="*/ 7967608 w 11931526"/>
              <a:gd name="connsiteY14" fmla="*/ 0 h 6662681"/>
              <a:gd name="connsiteX15" fmla="*/ 8869101 w 11931526"/>
              <a:gd name="connsiteY15" fmla="*/ 0 h 6662681"/>
              <a:gd name="connsiteX16" fmla="*/ 9531964 w 11931526"/>
              <a:gd name="connsiteY16" fmla="*/ 0 h 6662681"/>
              <a:gd name="connsiteX17" fmla="*/ 10314141 w 11931526"/>
              <a:gd name="connsiteY17" fmla="*/ 0 h 6662681"/>
              <a:gd name="connsiteX18" fmla="*/ 10738373 w 11931526"/>
              <a:gd name="connsiteY18" fmla="*/ 0 h 6662681"/>
              <a:gd name="connsiteX19" fmla="*/ 11281921 w 11931526"/>
              <a:gd name="connsiteY19" fmla="*/ 0 h 6662681"/>
              <a:gd name="connsiteX20" fmla="*/ 11931526 w 11931526"/>
              <a:gd name="connsiteY20" fmla="*/ 0 h 6662681"/>
              <a:gd name="connsiteX21" fmla="*/ 11931526 w 11931526"/>
              <a:gd name="connsiteY21" fmla="*/ 466388 h 6662681"/>
              <a:gd name="connsiteX22" fmla="*/ 11931526 w 11931526"/>
              <a:gd name="connsiteY22" fmla="*/ 932775 h 6662681"/>
              <a:gd name="connsiteX23" fmla="*/ 11931526 w 11931526"/>
              <a:gd name="connsiteY23" fmla="*/ 1665670 h 6662681"/>
              <a:gd name="connsiteX24" fmla="*/ 11931526 w 11931526"/>
              <a:gd name="connsiteY24" fmla="*/ 2265312 h 6662681"/>
              <a:gd name="connsiteX25" fmla="*/ 11931526 w 11931526"/>
              <a:gd name="connsiteY25" fmla="*/ 3064833 h 6662681"/>
              <a:gd name="connsiteX26" fmla="*/ 11931526 w 11931526"/>
              <a:gd name="connsiteY26" fmla="*/ 3531221 h 6662681"/>
              <a:gd name="connsiteX27" fmla="*/ 11931526 w 11931526"/>
              <a:gd name="connsiteY27" fmla="*/ 4330743 h 6662681"/>
              <a:gd name="connsiteX28" fmla="*/ 11931526 w 11931526"/>
              <a:gd name="connsiteY28" fmla="*/ 5063638 h 6662681"/>
              <a:gd name="connsiteX29" fmla="*/ 11931526 w 11931526"/>
              <a:gd name="connsiteY29" fmla="*/ 5663279 h 6662681"/>
              <a:gd name="connsiteX30" fmla="*/ 11931526 w 11931526"/>
              <a:gd name="connsiteY30" fmla="*/ 6662681 h 6662681"/>
              <a:gd name="connsiteX31" fmla="*/ 11268663 w 11931526"/>
              <a:gd name="connsiteY31" fmla="*/ 6662681 h 6662681"/>
              <a:gd name="connsiteX32" fmla="*/ 10367170 w 11931526"/>
              <a:gd name="connsiteY32" fmla="*/ 6662681 h 6662681"/>
              <a:gd name="connsiteX33" fmla="*/ 9823623 w 11931526"/>
              <a:gd name="connsiteY33" fmla="*/ 6662681 h 6662681"/>
              <a:gd name="connsiteX34" fmla="*/ 9160761 w 11931526"/>
              <a:gd name="connsiteY34" fmla="*/ 6662681 h 6662681"/>
              <a:gd name="connsiteX35" fmla="*/ 8259267 w 11931526"/>
              <a:gd name="connsiteY35" fmla="*/ 6662681 h 6662681"/>
              <a:gd name="connsiteX36" fmla="*/ 7954351 w 11931526"/>
              <a:gd name="connsiteY36" fmla="*/ 6662681 h 6662681"/>
              <a:gd name="connsiteX37" fmla="*/ 7530119 w 11931526"/>
              <a:gd name="connsiteY37" fmla="*/ 6662681 h 6662681"/>
              <a:gd name="connsiteX38" fmla="*/ 6628626 w 11931526"/>
              <a:gd name="connsiteY38" fmla="*/ 6662681 h 6662681"/>
              <a:gd name="connsiteX39" fmla="*/ 6085078 w 11931526"/>
              <a:gd name="connsiteY39" fmla="*/ 6662681 h 6662681"/>
              <a:gd name="connsiteX40" fmla="*/ 5541531 w 11931526"/>
              <a:gd name="connsiteY40" fmla="*/ 6662681 h 6662681"/>
              <a:gd name="connsiteX41" fmla="*/ 4997984 w 11931526"/>
              <a:gd name="connsiteY41" fmla="*/ 6662681 h 6662681"/>
              <a:gd name="connsiteX42" fmla="*/ 4335121 w 11931526"/>
              <a:gd name="connsiteY42" fmla="*/ 6662681 h 6662681"/>
              <a:gd name="connsiteX43" fmla="*/ 3791574 w 11931526"/>
              <a:gd name="connsiteY43" fmla="*/ 6662681 h 6662681"/>
              <a:gd name="connsiteX44" fmla="*/ 3009396 w 11931526"/>
              <a:gd name="connsiteY44" fmla="*/ 6662681 h 6662681"/>
              <a:gd name="connsiteX45" fmla="*/ 2346533 w 11931526"/>
              <a:gd name="connsiteY45" fmla="*/ 6662681 h 6662681"/>
              <a:gd name="connsiteX46" fmla="*/ 2041617 w 11931526"/>
              <a:gd name="connsiteY46" fmla="*/ 6662681 h 6662681"/>
              <a:gd name="connsiteX47" fmla="*/ 1498069 w 11931526"/>
              <a:gd name="connsiteY47" fmla="*/ 6662681 h 6662681"/>
              <a:gd name="connsiteX48" fmla="*/ 596576 w 11931526"/>
              <a:gd name="connsiteY48" fmla="*/ 6662681 h 6662681"/>
              <a:gd name="connsiteX49" fmla="*/ 0 w 11931526"/>
              <a:gd name="connsiteY49" fmla="*/ 6662681 h 6662681"/>
              <a:gd name="connsiteX50" fmla="*/ 0 w 11931526"/>
              <a:gd name="connsiteY50" fmla="*/ 6129667 h 6662681"/>
              <a:gd name="connsiteX51" fmla="*/ 0 w 11931526"/>
              <a:gd name="connsiteY51" fmla="*/ 5596652 h 6662681"/>
              <a:gd name="connsiteX52" fmla="*/ 0 w 11931526"/>
              <a:gd name="connsiteY52" fmla="*/ 4930384 h 6662681"/>
              <a:gd name="connsiteX53" fmla="*/ 0 w 11931526"/>
              <a:gd name="connsiteY53" fmla="*/ 4130862 h 6662681"/>
              <a:gd name="connsiteX54" fmla="*/ 0 w 11931526"/>
              <a:gd name="connsiteY54" fmla="*/ 3597848 h 6662681"/>
              <a:gd name="connsiteX55" fmla="*/ 0 w 11931526"/>
              <a:gd name="connsiteY55" fmla="*/ 2931580 h 6662681"/>
              <a:gd name="connsiteX56" fmla="*/ 0 w 11931526"/>
              <a:gd name="connsiteY56" fmla="*/ 2465192 h 6662681"/>
              <a:gd name="connsiteX57" fmla="*/ 0 w 11931526"/>
              <a:gd name="connsiteY57" fmla="*/ 1665670 h 6662681"/>
              <a:gd name="connsiteX58" fmla="*/ 0 w 11931526"/>
              <a:gd name="connsiteY58" fmla="*/ 1132656 h 6662681"/>
              <a:gd name="connsiteX59" fmla="*/ 0 w 11931526"/>
              <a:gd name="connsiteY59" fmla="*/ 599641 h 6662681"/>
              <a:gd name="connsiteX60" fmla="*/ 0 w 11931526"/>
              <a:gd name="connsiteY60" fmla="*/ 0 h 666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1931526" h="6662681" extrusionOk="0">
                <a:moveTo>
                  <a:pt x="0" y="0"/>
                </a:moveTo>
                <a:cubicBezTo>
                  <a:pt x="251214" y="21538"/>
                  <a:pt x="407159" y="9621"/>
                  <a:pt x="543547" y="0"/>
                </a:cubicBezTo>
                <a:cubicBezTo>
                  <a:pt x="679935" y="-9621"/>
                  <a:pt x="949884" y="6633"/>
                  <a:pt x="1087095" y="0"/>
                </a:cubicBezTo>
                <a:cubicBezTo>
                  <a:pt x="1224306" y="-6633"/>
                  <a:pt x="1243133" y="6927"/>
                  <a:pt x="1392011" y="0"/>
                </a:cubicBezTo>
                <a:cubicBezTo>
                  <a:pt x="1540889" y="-6927"/>
                  <a:pt x="1580803" y="10533"/>
                  <a:pt x="1696928" y="0"/>
                </a:cubicBezTo>
                <a:cubicBezTo>
                  <a:pt x="1813053" y="-10533"/>
                  <a:pt x="2310571" y="-1087"/>
                  <a:pt x="2598421" y="0"/>
                </a:cubicBezTo>
                <a:cubicBezTo>
                  <a:pt x="2886271" y="1087"/>
                  <a:pt x="2834155" y="20935"/>
                  <a:pt x="3022653" y="0"/>
                </a:cubicBezTo>
                <a:cubicBezTo>
                  <a:pt x="3211151" y="-20935"/>
                  <a:pt x="3648146" y="21764"/>
                  <a:pt x="3804831" y="0"/>
                </a:cubicBezTo>
                <a:cubicBezTo>
                  <a:pt x="3961516" y="-21764"/>
                  <a:pt x="4203132" y="-16541"/>
                  <a:pt x="4348378" y="0"/>
                </a:cubicBezTo>
                <a:cubicBezTo>
                  <a:pt x="4493624" y="16541"/>
                  <a:pt x="5062462" y="30200"/>
                  <a:pt x="5249871" y="0"/>
                </a:cubicBezTo>
                <a:cubicBezTo>
                  <a:pt x="5437280" y="-30200"/>
                  <a:pt x="5656892" y="-2268"/>
                  <a:pt x="5793419" y="0"/>
                </a:cubicBezTo>
                <a:cubicBezTo>
                  <a:pt x="5929946" y="2268"/>
                  <a:pt x="6103275" y="-5764"/>
                  <a:pt x="6217651" y="0"/>
                </a:cubicBezTo>
                <a:cubicBezTo>
                  <a:pt x="6332027" y="5764"/>
                  <a:pt x="6741231" y="12674"/>
                  <a:pt x="6880513" y="0"/>
                </a:cubicBezTo>
                <a:cubicBezTo>
                  <a:pt x="7019795" y="-12674"/>
                  <a:pt x="7055145" y="-5199"/>
                  <a:pt x="7185430" y="0"/>
                </a:cubicBezTo>
                <a:cubicBezTo>
                  <a:pt x="7315715" y="5199"/>
                  <a:pt x="7676330" y="37379"/>
                  <a:pt x="7967608" y="0"/>
                </a:cubicBezTo>
                <a:cubicBezTo>
                  <a:pt x="8258886" y="-37379"/>
                  <a:pt x="8497513" y="-43435"/>
                  <a:pt x="8869101" y="0"/>
                </a:cubicBezTo>
                <a:cubicBezTo>
                  <a:pt x="9240689" y="43435"/>
                  <a:pt x="9352024" y="28071"/>
                  <a:pt x="9531964" y="0"/>
                </a:cubicBezTo>
                <a:cubicBezTo>
                  <a:pt x="9711904" y="-28071"/>
                  <a:pt x="10063059" y="10385"/>
                  <a:pt x="10314141" y="0"/>
                </a:cubicBezTo>
                <a:cubicBezTo>
                  <a:pt x="10565223" y="-10385"/>
                  <a:pt x="10596852" y="-11102"/>
                  <a:pt x="10738373" y="0"/>
                </a:cubicBezTo>
                <a:cubicBezTo>
                  <a:pt x="10879894" y="11102"/>
                  <a:pt x="11104894" y="-18121"/>
                  <a:pt x="11281921" y="0"/>
                </a:cubicBezTo>
                <a:cubicBezTo>
                  <a:pt x="11458948" y="18121"/>
                  <a:pt x="11781519" y="20122"/>
                  <a:pt x="11931526" y="0"/>
                </a:cubicBezTo>
                <a:cubicBezTo>
                  <a:pt x="11923039" y="188580"/>
                  <a:pt x="11926240" y="305173"/>
                  <a:pt x="11931526" y="466388"/>
                </a:cubicBezTo>
                <a:cubicBezTo>
                  <a:pt x="11936812" y="627603"/>
                  <a:pt x="11940017" y="760723"/>
                  <a:pt x="11931526" y="932775"/>
                </a:cubicBezTo>
                <a:cubicBezTo>
                  <a:pt x="11923035" y="1104827"/>
                  <a:pt x="11932651" y="1379668"/>
                  <a:pt x="11931526" y="1665670"/>
                </a:cubicBezTo>
                <a:cubicBezTo>
                  <a:pt x="11930401" y="1951672"/>
                  <a:pt x="11918598" y="2128134"/>
                  <a:pt x="11931526" y="2265312"/>
                </a:cubicBezTo>
                <a:cubicBezTo>
                  <a:pt x="11944454" y="2402490"/>
                  <a:pt x="11920622" y="2769657"/>
                  <a:pt x="11931526" y="3064833"/>
                </a:cubicBezTo>
                <a:cubicBezTo>
                  <a:pt x="11942430" y="3360009"/>
                  <a:pt x="11934124" y="3343657"/>
                  <a:pt x="11931526" y="3531221"/>
                </a:cubicBezTo>
                <a:cubicBezTo>
                  <a:pt x="11928928" y="3718785"/>
                  <a:pt x="11927370" y="4080873"/>
                  <a:pt x="11931526" y="4330743"/>
                </a:cubicBezTo>
                <a:cubicBezTo>
                  <a:pt x="11935682" y="4580613"/>
                  <a:pt x="11938856" y="4902318"/>
                  <a:pt x="11931526" y="5063638"/>
                </a:cubicBezTo>
                <a:cubicBezTo>
                  <a:pt x="11924196" y="5224959"/>
                  <a:pt x="11923407" y="5391633"/>
                  <a:pt x="11931526" y="5663279"/>
                </a:cubicBezTo>
                <a:cubicBezTo>
                  <a:pt x="11939645" y="5934925"/>
                  <a:pt x="11896805" y="6387536"/>
                  <a:pt x="11931526" y="6662681"/>
                </a:cubicBezTo>
                <a:cubicBezTo>
                  <a:pt x="11798229" y="6636747"/>
                  <a:pt x="11596835" y="6648624"/>
                  <a:pt x="11268663" y="6662681"/>
                </a:cubicBezTo>
                <a:cubicBezTo>
                  <a:pt x="10940491" y="6676738"/>
                  <a:pt x="10735744" y="6697372"/>
                  <a:pt x="10367170" y="6662681"/>
                </a:cubicBezTo>
                <a:cubicBezTo>
                  <a:pt x="9998596" y="6627990"/>
                  <a:pt x="10021586" y="6660169"/>
                  <a:pt x="9823623" y="6662681"/>
                </a:cubicBezTo>
                <a:cubicBezTo>
                  <a:pt x="9625660" y="6665193"/>
                  <a:pt x="9393447" y="6667155"/>
                  <a:pt x="9160761" y="6662681"/>
                </a:cubicBezTo>
                <a:cubicBezTo>
                  <a:pt x="8928075" y="6658207"/>
                  <a:pt x="8664989" y="6629861"/>
                  <a:pt x="8259267" y="6662681"/>
                </a:cubicBezTo>
                <a:cubicBezTo>
                  <a:pt x="7853545" y="6695501"/>
                  <a:pt x="8070498" y="6664011"/>
                  <a:pt x="7954351" y="6662681"/>
                </a:cubicBezTo>
                <a:cubicBezTo>
                  <a:pt x="7838204" y="6661351"/>
                  <a:pt x="7737957" y="6663536"/>
                  <a:pt x="7530119" y="6662681"/>
                </a:cubicBezTo>
                <a:cubicBezTo>
                  <a:pt x="7322281" y="6661826"/>
                  <a:pt x="7002896" y="6670294"/>
                  <a:pt x="6628626" y="6662681"/>
                </a:cubicBezTo>
                <a:cubicBezTo>
                  <a:pt x="6254356" y="6655068"/>
                  <a:pt x="6247911" y="6642067"/>
                  <a:pt x="6085078" y="6662681"/>
                </a:cubicBezTo>
                <a:cubicBezTo>
                  <a:pt x="5922245" y="6683295"/>
                  <a:pt x="5672372" y="6669895"/>
                  <a:pt x="5541531" y="6662681"/>
                </a:cubicBezTo>
                <a:cubicBezTo>
                  <a:pt x="5410690" y="6655467"/>
                  <a:pt x="5113617" y="6646660"/>
                  <a:pt x="4997984" y="6662681"/>
                </a:cubicBezTo>
                <a:cubicBezTo>
                  <a:pt x="4882351" y="6678702"/>
                  <a:pt x="4533371" y="6635809"/>
                  <a:pt x="4335121" y="6662681"/>
                </a:cubicBezTo>
                <a:cubicBezTo>
                  <a:pt x="4136871" y="6689553"/>
                  <a:pt x="4053944" y="6641515"/>
                  <a:pt x="3791574" y="6662681"/>
                </a:cubicBezTo>
                <a:cubicBezTo>
                  <a:pt x="3529204" y="6683847"/>
                  <a:pt x="3392782" y="6697417"/>
                  <a:pt x="3009396" y="6662681"/>
                </a:cubicBezTo>
                <a:cubicBezTo>
                  <a:pt x="2626010" y="6627945"/>
                  <a:pt x="2568775" y="6672916"/>
                  <a:pt x="2346533" y="6662681"/>
                </a:cubicBezTo>
                <a:cubicBezTo>
                  <a:pt x="2124291" y="6652446"/>
                  <a:pt x="2174991" y="6674737"/>
                  <a:pt x="2041617" y="6662681"/>
                </a:cubicBezTo>
                <a:cubicBezTo>
                  <a:pt x="1908243" y="6650625"/>
                  <a:pt x="1708687" y="6639769"/>
                  <a:pt x="1498069" y="6662681"/>
                </a:cubicBezTo>
                <a:cubicBezTo>
                  <a:pt x="1287451" y="6685593"/>
                  <a:pt x="810854" y="6664249"/>
                  <a:pt x="596576" y="6662681"/>
                </a:cubicBezTo>
                <a:cubicBezTo>
                  <a:pt x="382298" y="6661113"/>
                  <a:pt x="219368" y="6680673"/>
                  <a:pt x="0" y="6662681"/>
                </a:cubicBezTo>
                <a:cubicBezTo>
                  <a:pt x="-11209" y="6483728"/>
                  <a:pt x="-15929" y="6288012"/>
                  <a:pt x="0" y="6129667"/>
                </a:cubicBezTo>
                <a:cubicBezTo>
                  <a:pt x="15929" y="5971322"/>
                  <a:pt x="-19309" y="5778334"/>
                  <a:pt x="0" y="5596652"/>
                </a:cubicBezTo>
                <a:cubicBezTo>
                  <a:pt x="19309" y="5414971"/>
                  <a:pt x="-314" y="5084189"/>
                  <a:pt x="0" y="4930384"/>
                </a:cubicBezTo>
                <a:cubicBezTo>
                  <a:pt x="314" y="4776579"/>
                  <a:pt x="-4848" y="4304448"/>
                  <a:pt x="0" y="4130862"/>
                </a:cubicBezTo>
                <a:cubicBezTo>
                  <a:pt x="4848" y="3957276"/>
                  <a:pt x="-5134" y="3790397"/>
                  <a:pt x="0" y="3597848"/>
                </a:cubicBezTo>
                <a:cubicBezTo>
                  <a:pt x="5134" y="3405299"/>
                  <a:pt x="28883" y="3180228"/>
                  <a:pt x="0" y="2931580"/>
                </a:cubicBezTo>
                <a:cubicBezTo>
                  <a:pt x="-28883" y="2682932"/>
                  <a:pt x="-20955" y="2615412"/>
                  <a:pt x="0" y="2465192"/>
                </a:cubicBezTo>
                <a:cubicBezTo>
                  <a:pt x="20955" y="2314972"/>
                  <a:pt x="19103" y="1885616"/>
                  <a:pt x="0" y="1665670"/>
                </a:cubicBezTo>
                <a:cubicBezTo>
                  <a:pt x="-19103" y="1445724"/>
                  <a:pt x="-26505" y="1381847"/>
                  <a:pt x="0" y="1132656"/>
                </a:cubicBezTo>
                <a:cubicBezTo>
                  <a:pt x="26505" y="883465"/>
                  <a:pt x="17405" y="788683"/>
                  <a:pt x="0" y="599641"/>
                </a:cubicBezTo>
                <a:cubicBezTo>
                  <a:pt x="-17405" y="410599"/>
                  <a:pt x="-10745" y="258027"/>
                  <a:pt x="0" y="0"/>
                </a:cubicBezTo>
                <a:close/>
              </a:path>
            </a:pathLst>
          </a:custGeom>
          <a:noFill/>
          <a:ln w="28575">
            <a:solidFill>
              <a:srgbClr val="34484B"/>
            </a:solidFill>
            <a:extLst>
              <a:ext uri="{C807C97D-BFC1-408E-A445-0C87EB9F89A2}">
                <ask:lineSketchStyleProps xmlns:ask="http://schemas.microsoft.com/office/drawing/2018/sketchyshapes" sd="432278741">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5" name="Picture 4">
            <a:extLst>
              <a:ext uri="{FF2B5EF4-FFF2-40B4-BE49-F238E27FC236}">
                <a16:creationId xmlns:a16="http://schemas.microsoft.com/office/drawing/2014/main" id="{89A5FC14-B6C0-441F-B8CB-628D215769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68550" y="786858"/>
            <a:ext cx="1112357" cy="1347664"/>
          </a:xfrm>
          <a:prstGeom prst="rect">
            <a:avLst/>
          </a:prstGeom>
        </p:spPr>
      </p:pic>
      <p:grpSp>
        <p:nvGrpSpPr>
          <p:cNvPr id="37" name="Group 36">
            <a:extLst>
              <a:ext uri="{FF2B5EF4-FFF2-40B4-BE49-F238E27FC236}">
                <a16:creationId xmlns:a16="http://schemas.microsoft.com/office/drawing/2014/main" id="{08BC5E1E-1935-4C76-A281-5451DBD53659}"/>
              </a:ext>
            </a:extLst>
          </p:cNvPr>
          <p:cNvGrpSpPr/>
          <p:nvPr/>
        </p:nvGrpSpPr>
        <p:grpSpPr>
          <a:xfrm>
            <a:off x="2830883" y="2273694"/>
            <a:ext cx="6768591" cy="851315"/>
            <a:chOff x="1861803" y="2604977"/>
            <a:chExt cx="4177490" cy="525421"/>
          </a:xfrm>
          <a:effectLst>
            <a:outerShdw blurRad="152400" dist="114300" dir="8100000" algn="tr" rotWithShape="0">
              <a:prstClr val="black">
                <a:alpha val="40000"/>
              </a:prstClr>
            </a:outerShdw>
          </a:effectLst>
        </p:grpSpPr>
        <p:sp>
          <p:nvSpPr>
            <p:cNvPr id="39" name="Rectangle 38">
              <a:extLst>
                <a:ext uri="{FF2B5EF4-FFF2-40B4-BE49-F238E27FC236}">
                  <a16:creationId xmlns:a16="http://schemas.microsoft.com/office/drawing/2014/main" id="{1E6CFFCA-BF3F-4387-A1CA-A1D163108B04}"/>
                </a:ext>
              </a:extLst>
            </p:cNvPr>
            <p:cNvSpPr/>
            <p:nvPr/>
          </p:nvSpPr>
          <p:spPr>
            <a:xfrm>
              <a:off x="1861803" y="2604977"/>
              <a:ext cx="4177490" cy="525421"/>
            </a:xfrm>
            <a:prstGeom prst="rect">
              <a:avLst/>
            </a:prstGeom>
            <a:solidFill>
              <a:srgbClr val="3448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917" dirty="0">
                  <a:solidFill>
                    <a:schemeClr val="bg1"/>
                  </a:solidFill>
                  <a:latin typeface="Abadi Extra Light" panose="020B0204020104020204" pitchFamily="34" charset="0"/>
                </a:rPr>
                <a:t>Anggota Kelompok</a:t>
              </a:r>
              <a:endParaRPr lang="en-MY" sz="2917" dirty="0">
                <a:solidFill>
                  <a:schemeClr val="bg1"/>
                </a:solidFill>
                <a:latin typeface="Abadi Extra Light" panose="020B0204020104020204" pitchFamily="34" charset="0"/>
              </a:endParaRPr>
            </a:p>
          </p:txBody>
        </p:sp>
        <p:sp>
          <p:nvSpPr>
            <p:cNvPr id="42" name="Rectangle 41">
              <a:extLst>
                <a:ext uri="{FF2B5EF4-FFF2-40B4-BE49-F238E27FC236}">
                  <a16:creationId xmlns:a16="http://schemas.microsoft.com/office/drawing/2014/main" id="{14B710EE-7675-475D-A38C-F55892F71414}"/>
                </a:ext>
              </a:extLst>
            </p:cNvPr>
            <p:cNvSpPr/>
            <p:nvPr/>
          </p:nvSpPr>
          <p:spPr>
            <a:xfrm>
              <a:off x="1900238" y="2646255"/>
              <a:ext cx="4095749" cy="4437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917"/>
            </a:p>
          </p:txBody>
        </p:sp>
        <p:pic>
          <p:nvPicPr>
            <p:cNvPr id="43" name="Graphic 42" descr="Magnifying glass">
              <a:extLst>
                <a:ext uri="{FF2B5EF4-FFF2-40B4-BE49-F238E27FC236}">
                  <a16:creationId xmlns:a16="http://schemas.microsoft.com/office/drawing/2014/main" id="{92E15358-602B-458E-A0E2-7314A565CD4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32309" y="2703252"/>
              <a:ext cx="352425" cy="352425"/>
            </a:xfrm>
            <a:prstGeom prst="rect">
              <a:avLst/>
            </a:prstGeom>
          </p:spPr>
        </p:pic>
      </p:grpSp>
      <p:pic>
        <p:nvPicPr>
          <p:cNvPr id="3" name="Picture 2">
            <a:extLst>
              <a:ext uri="{FF2B5EF4-FFF2-40B4-BE49-F238E27FC236}">
                <a16:creationId xmlns:a16="http://schemas.microsoft.com/office/drawing/2014/main" id="{EBC33537-7483-46C2-8E7E-4026AC5EA3BB}"/>
              </a:ext>
            </a:extLst>
          </p:cNvPr>
          <p:cNvPicPr>
            <a:picLocks noChangeAspect="1"/>
          </p:cNvPicPr>
          <p:nvPr/>
        </p:nvPicPr>
        <p:blipFill rotWithShape="1">
          <a:blip r:embed="rId9">
            <a:extLst>
              <a:ext uri="{28A0092B-C50C-407E-A947-70E740481C1C}">
                <a14:useLocalDpi xmlns:a14="http://schemas.microsoft.com/office/drawing/2010/main" val="0"/>
              </a:ext>
            </a:extLst>
          </a:blip>
          <a:srcRect l="36947" t="48939" r="34001" b="6222"/>
          <a:stretch/>
        </p:blipFill>
        <p:spPr>
          <a:xfrm>
            <a:off x="430023" y="3237125"/>
            <a:ext cx="1198278" cy="1232929"/>
          </a:xfrm>
          <a:prstGeom prst="rect">
            <a:avLst/>
          </a:prstGeom>
        </p:spPr>
      </p:pic>
      <p:pic>
        <p:nvPicPr>
          <p:cNvPr id="6" name="Picture 5">
            <a:extLst>
              <a:ext uri="{FF2B5EF4-FFF2-40B4-BE49-F238E27FC236}">
                <a16:creationId xmlns:a16="http://schemas.microsoft.com/office/drawing/2014/main" id="{F3D32CDD-04F2-4942-9373-0725F849A311}"/>
              </a:ext>
            </a:extLst>
          </p:cNvPr>
          <p:cNvPicPr>
            <a:picLocks noChangeAspect="1"/>
          </p:cNvPicPr>
          <p:nvPr/>
        </p:nvPicPr>
        <p:blipFill rotWithShape="1">
          <a:blip r:embed="rId9">
            <a:extLst>
              <a:ext uri="{28A0092B-C50C-407E-A947-70E740481C1C}">
                <a14:useLocalDpi xmlns:a14="http://schemas.microsoft.com/office/drawing/2010/main" val="0"/>
              </a:ext>
            </a:extLst>
          </a:blip>
          <a:srcRect l="66315" t="4297" r="5928" b="52478"/>
          <a:stretch/>
        </p:blipFill>
        <p:spPr>
          <a:xfrm>
            <a:off x="4583453" y="3332556"/>
            <a:ext cx="1151668" cy="1195663"/>
          </a:xfrm>
          <a:prstGeom prst="rect">
            <a:avLst/>
          </a:prstGeom>
        </p:spPr>
      </p:pic>
      <p:pic>
        <p:nvPicPr>
          <p:cNvPr id="9" name="Picture 8">
            <a:extLst>
              <a:ext uri="{FF2B5EF4-FFF2-40B4-BE49-F238E27FC236}">
                <a16:creationId xmlns:a16="http://schemas.microsoft.com/office/drawing/2014/main" id="{AA726016-7E80-4DE9-A30D-9888C67376C0}"/>
              </a:ext>
            </a:extLst>
          </p:cNvPr>
          <p:cNvPicPr>
            <a:picLocks noChangeAspect="1"/>
          </p:cNvPicPr>
          <p:nvPr/>
        </p:nvPicPr>
        <p:blipFill rotWithShape="1">
          <a:blip r:embed="rId9">
            <a:extLst>
              <a:ext uri="{28A0092B-C50C-407E-A947-70E740481C1C}">
                <a14:useLocalDpi xmlns:a14="http://schemas.microsoft.com/office/drawing/2010/main" val="0"/>
              </a:ext>
            </a:extLst>
          </a:blip>
          <a:srcRect l="36070" t="1823" r="34811" b="52798"/>
          <a:stretch/>
        </p:blipFill>
        <p:spPr>
          <a:xfrm>
            <a:off x="441435" y="4692112"/>
            <a:ext cx="1150850" cy="1195663"/>
          </a:xfrm>
          <a:prstGeom prst="rect">
            <a:avLst/>
          </a:prstGeom>
        </p:spPr>
      </p:pic>
      <p:pic>
        <p:nvPicPr>
          <p:cNvPr id="12" name="Picture 11">
            <a:extLst>
              <a:ext uri="{FF2B5EF4-FFF2-40B4-BE49-F238E27FC236}">
                <a16:creationId xmlns:a16="http://schemas.microsoft.com/office/drawing/2014/main" id="{6BA1AA45-D172-4506-B741-EBA4739A9EFE}"/>
              </a:ext>
            </a:extLst>
          </p:cNvPr>
          <p:cNvPicPr>
            <a:picLocks noChangeAspect="1"/>
          </p:cNvPicPr>
          <p:nvPr/>
        </p:nvPicPr>
        <p:blipFill rotWithShape="1">
          <a:blip r:embed="rId9">
            <a:extLst>
              <a:ext uri="{28A0092B-C50C-407E-A947-70E740481C1C}">
                <a14:useLocalDpi xmlns:a14="http://schemas.microsoft.com/office/drawing/2010/main" val="0"/>
              </a:ext>
            </a:extLst>
          </a:blip>
          <a:srcRect l="7704" t="1823" r="64105" b="52798"/>
          <a:stretch/>
        </p:blipFill>
        <p:spPr>
          <a:xfrm>
            <a:off x="8796165" y="4551854"/>
            <a:ext cx="1230303" cy="1320330"/>
          </a:xfrm>
          <a:prstGeom prst="rect">
            <a:avLst/>
          </a:prstGeom>
        </p:spPr>
      </p:pic>
      <p:pic>
        <p:nvPicPr>
          <p:cNvPr id="14" name="Picture 13">
            <a:extLst>
              <a:ext uri="{FF2B5EF4-FFF2-40B4-BE49-F238E27FC236}">
                <a16:creationId xmlns:a16="http://schemas.microsoft.com/office/drawing/2014/main" id="{3C331F38-2122-42DD-A54B-CCFE6A1B6819}"/>
              </a:ext>
            </a:extLst>
          </p:cNvPr>
          <p:cNvPicPr>
            <a:picLocks noChangeAspect="1"/>
          </p:cNvPicPr>
          <p:nvPr/>
        </p:nvPicPr>
        <p:blipFill rotWithShape="1">
          <a:blip r:embed="rId9">
            <a:extLst>
              <a:ext uri="{28A0092B-C50C-407E-A947-70E740481C1C}">
                <a14:useLocalDpi xmlns:a14="http://schemas.microsoft.com/office/drawing/2010/main" val="0"/>
              </a:ext>
            </a:extLst>
          </a:blip>
          <a:srcRect l="7354" t="50000" r="64675" b="6222"/>
          <a:stretch/>
        </p:blipFill>
        <p:spPr>
          <a:xfrm>
            <a:off x="8778031" y="3264181"/>
            <a:ext cx="1151667" cy="1201666"/>
          </a:xfrm>
          <a:prstGeom prst="rect">
            <a:avLst/>
          </a:prstGeom>
        </p:spPr>
      </p:pic>
      <p:pic>
        <p:nvPicPr>
          <p:cNvPr id="16" name="Picture 15">
            <a:extLst>
              <a:ext uri="{FF2B5EF4-FFF2-40B4-BE49-F238E27FC236}">
                <a16:creationId xmlns:a16="http://schemas.microsoft.com/office/drawing/2014/main" id="{04B115F8-32FA-4862-A6D9-1D9AFBE75C51}"/>
              </a:ext>
            </a:extLst>
          </p:cNvPr>
          <p:cNvPicPr>
            <a:picLocks noChangeAspect="1"/>
          </p:cNvPicPr>
          <p:nvPr/>
        </p:nvPicPr>
        <p:blipFill rotWithShape="1">
          <a:blip r:embed="rId9">
            <a:extLst>
              <a:ext uri="{28A0092B-C50C-407E-A947-70E740481C1C}">
                <a14:useLocalDpi xmlns:a14="http://schemas.microsoft.com/office/drawing/2010/main" val="0"/>
              </a:ext>
            </a:extLst>
          </a:blip>
          <a:srcRect l="66315" t="48708" r="5928" b="7587"/>
          <a:stretch/>
        </p:blipFill>
        <p:spPr>
          <a:xfrm>
            <a:off x="4628174" y="4735766"/>
            <a:ext cx="1230303" cy="1291457"/>
          </a:xfrm>
          <a:prstGeom prst="rect">
            <a:avLst/>
          </a:prstGeom>
        </p:spPr>
      </p:pic>
    </p:spTree>
    <p:extLst>
      <p:ext uri="{BB962C8B-B14F-4D97-AF65-F5344CB8AC3E}">
        <p14:creationId xmlns:p14="http://schemas.microsoft.com/office/powerpoint/2010/main" val="19066871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9450">
        <p159:morph option="byObject"/>
      </p:transition>
    </mc:Choice>
    <mc:Fallback xmlns="">
      <p:transition spd="slow" advTm="194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250"/>
                                        <p:tgtEl>
                                          <p:spTgt spid="49"/>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fade">
                                      <p:cBhvr>
                                        <p:cTn id="11" dur="250"/>
                                        <p:tgtEl>
                                          <p:spTgt spid="32"/>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fade">
                                      <p:cBhvr>
                                        <p:cTn id="15" dur="250"/>
                                        <p:tgtEl>
                                          <p:spTgt spid="50"/>
                                        </p:tgtEl>
                                      </p:cBhvr>
                                    </p:animEffect>
                                  </p:childTnLst>
                                </p:cTn>
                              </p:par>
                            </p:childTnLst>
                          </p:cTn>
                        </p:par>
                        <p:par>
                          <p:cTn id="16" fill="hold">
                            <p:stCondLst>
                              <p:cond delay="750"/>
                            </p:stCondLst>
                            <p:childTnLst>
                              <p:par>
                                <p:cTn id="17" presetID="10" presetClass="entr" presetSubtype="0"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250"/>
                                        <p:tgtEl>
                                          <p:spTgt spid="10"/>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250"/>
                                        <p:tgtEl>
                                          <p:spTgt spid="41"/>
                                        </p:tgtEl>
                                      </p:cBhvr>
                                    </p:animEffect>
                                  </p:childTnLst>
                                </p:cTn>
                              </p:par>
                            </p:childTnLst>
                          </p:cTn>
                        </p:par>
                        <p:par>
                          <p:cTn id="24" fill="hold">
                            <p:stCondLst>
                              <p:cond delay="1250"/>
                            </p:stCondLst>
                            <p:childTnLst>
                              <p:par>
                                <p:cTn id="25" presetID="10" presetClass="entr" presetSubtype="0" fill="hold" grpId="0"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25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10" grpId="0"/>
      <p:bldP spid="41" grpId="0"/>
      <p:bldP spid="45" grpId="0"/>
      <p:bldP spid="49" grpId="0"/>
      <p:bldP spid="50"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82A3A"/>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99151B92-3FC9-42BC-96C3-B8DBFD366DFE}"/>
              </a:ext>
            </a:extLst>
          </p:cNvPr>
          <p:cNvGrpSpPr/>
          <p:nvPr/>
        </p:nvGrpSpPr>
        <p:grpSpPr>
          <a:xfrm>
            <a:off x="0" y="0"/>
            <a:ext cx="12192000" cy="6858000"/>
            <a:chOff x="0" y="0"/>
            <a:chExt cx="12192000" cy="6858000"/>
          </a:xfrm>
        </p:grpSpPr>
        <p:sp>
          <p:nvSpPr>
            <p:cNvPr id="18" name="Rectangle 17">
              <a:extLst>
                <a:ext uri="{FF2B5EF4-FFF2-40B4-BE49-F238E27FC236}">
                  <a16:creationId xmlns:a16="http://schemas.microsoft.com/office/drawing/2014/main" id="{F53F5C69-AA1C-410A-8FA9-26D50250E066}"/>
                </a:ext>
              </a:extLst>
            </p:cNvPr>
            <p:cNvSpPr/>
            <p:nvPr/>
          </p:nvSpPr>
          <p:spPr>
            <a:xfrm>
              <a:off x="0" y="0"/>
              <a:ext cx="12192000" cy="6858000"/>
            </a:xfrm>
            <a:prstGeom prst="rect">
              <a:avLst/>
            </a:prstGeom>
            <a:solidFill>
              <a:srgbClr val="A6D5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12" name="Oval 11">
              <a:extLst>
                <a:ext uri="{FF2B5EF4-FFF2-40B4-BE49-F238E27FC236}">
                  <a16:creationId xmlns:a16="http://schemas.microsoft.com/office/drawing/2014/main" id="{4C5D8452-5982-4C3A-A1F5-7868FF8A62CB}"/>
                </a:ext>
              </a:extLst>
            </p:cNvPr>
            <p:cNvSpPr/>
            <p:nvPr/>
          </p:nvSpPr>
          <p:spPr>
            <a:xfrm>
              <a:off x="2399551" y="1120776"/>
              <a:ext cx="3152775" cy="302595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pic>
        <p:nvPicPr>
          <p:cNvPr id="5" name="Picture 2">
            <a:extLst>
              <a:ext uri="{FF2B5EF4-FFF2-40B4-BE49-F238E27FC236}">
                <a16:creationId xmlns:a16="http://schemas.microsoft.com/office/drawing/2014/main" id="{35E9DA00-F5A7-4B38-BE84-76903888386B}"/>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backgroundRemoval>
                    </a14:imgEffect>
                    <a14:imgEffect>
                      <a14:artisticCutout/>
                    </a14:imgEffect>
                  </a14:imgLayer>
                </a14:imgProps>
              </a:ext>
              <a:ext uri="{28A0092B-C50C-407E-A947-70E740481C1C}">
                <a14:useLocalDpi xmlns:a14="http://schemas.microsoft.com/office/drawing/2010/main" val="0"/>
              </a:ext>
            </a:extLst>
          </a:blip>
          <a:srcRect t="18750"/>
          <a:stretch/>
        </p:blipFill>
        <p:spPr bwMode="auto">
          <a:xfrm>
            <a:off x="0" y="1285874"/>
            <a:ext cx="12192000" cy="5572125"/>
          </a:xfrm>
          <a:prstGeom prst="rect">
            <a:avLst/>
          </a:prstGeom>
          <a:noFill/>
          <a:extLst>
            <a:ext uri="{909E8E84-426E-40DD-AFC4-6F175D3DCCD1}">
              <a14:hiddenFill xmlns:a14="http://schemas.microsoft.com/office/drawing/2010/main">
                <a:solidFill>
                  <a:srgbClr val="FFFFFF"/>
                </a:solidFill>
              </a14:hiddenFill>
            </a:ext>
          </a:extLst>
        </p:spPr>
      </p:pic>
      <p:grpSp>
        <p:nvGrpSpPr>
          <p:cNvPr id="21" name="Group 20">
            <a:extLst>
              <a:ext uri="{FF2B5EF4-FFF2-40B4-BE49-F238E27FC236}">
                <a16:creationId xmlns:a16="http://schemas.microsoft.com/office/drawing/2014/main" id="{4FF3496E-C795-477D-BC60-FB7E868B5BB7}"/>
              </a:ext>
            </a:extLst>
          </p:cNvPr>
          <p:cNvGrpSpPr/>
          <p:nvPr/>
        </p:nvGrpSpPr>
        <p:grpSpPr>
          <a:xfrm>
            <a:off x="0" y="717953"/>
            <a:ext cx="12192000" cy="6121400"/>
            <a:chOff x="0" y="488949"/>
            <a:chExt cx="12192000" cy="6121400"/>
          </a:xfrm>
        </p:grpSpPr>
        <p:grpSp>
          <p:nvGrpSpPr>
            <p:cNvPr id="17" name="Group 16">
              <a:extLst>
                <a:ext uri="{FF2B5EF4-FFF2-40B4-BE49-F238E27FC236}">
                  <a16:creationId xmlns:a16="http://schemas.microsoft.com/office/drawing/2014/main" id="{5A57B033-DC7B-455A-BD1D-DEF5D6819779}"/>
                </a:ext>
              </a:extLst>
            </p:cNvPr>
            <p:cNvGrpSpPr/>
            <p:nvPr/>
          </p:nvGrpSpPr>
          <p:grpSpPr>
            <a:xfrm>
              <a:off x="0" y="488949"/>
              <a:ext cx="12192000" cy="6121400"/>
              <a:chOff x="0" y="736599"/>
              <a:chExt cx="12192000" cy="6121400"/>
            </a:xfrm>
          </p:grpSpPr>
          <p:grpSp>
            <p:nvGrpSpPr>
              <p:cNvPr id="13" name="Group 12">
                <a:extLst>
                  <a:ext uri="{FF2B5EF4-FFF2-40B4-BE49-F238E27FC236}">
                    <a16:creationId xmlns:a16="http://schemas.microsoft.com/office/drawing/2014/main" id="{F9878F5E-A7C4-4F44-871E-4666F084EDDD}"/>
                  </a:ext>
                </a:extLst>
              </p:cNvPr>
              <p:cNvGrpSpPr/>
              <p:nvPr/>
            </p:nvGrpSpPr>
            <p:grpSpPr>
              <a:xfrm>
                <a:off x="0" y="736599"/>
                <a:ext cx="12192000" cy="6121400"/>
                <a:chOff x="0" y="736599"/>
                <a:chExt cx="12192000" cy="6121400"/>
              </a:xfrm>
            </p:grpSpPr>
            <p:pic>
              <p:nvPicPr>
                <p:cNvPr id="6" name="Picture 2">
                  <a:extLst>
                    <a:ext uri="{FF2B5EF4-FFF2-40B4-BE49-F238E27FC236}">
                      <a16:creationId xmlns:a16="http://schemas.microsoft.com/office/drawing/2014/main" id="{AD24BB51-5597-4744-A45E-0426C3337AAE}"/>
                    </a:ext>
                  </a:extLst>
                </p:cNvPr>
                <p:cNvPicPr>
                  <a:picLocks noChangeAspect="1" noChangeArrowheads="1"/>
                </p:cNvPicPr>
                <p:nvPr/>
              </p:nvPicPr>
              <p:blipFill rotWithShape="1">
                <a:blip r:embed="rId4">
                  <a:duotone>
                    <a:prstClr val="black"/>
                    <a:schemeClr val="accent1">
                      <a:tint val="45000"/>
                      <a:satMod val="400000"/>
                    </a:schemeClr>
                  </a:duotone>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foregroundMark x1="67708" y1="70602" x2="67708" y2="70602"/>
                              <a14:foregroundMark x1="67786" y1="67176" x2="67786" y2="69630"/>
                              <a14:foregroundMark x1="77370" y1="69630" x2="76953" y2="58981"/>
                              <a14:foregroundMark x1="76953" y1="58981" x2="79297" y2="68148"/>
                              <a14:foregroundMark x1="2578" y1="72824" x2="3464" y2="64815"/>
                              <a14:foregroundMark x1="3464" y1="64815" x2="5286" y2="72824"/>
                              <a14:foregroundMark x1="5286" y1="72824" x2="3854" y2="64306"/>
                              <a14:foregroundMark x1="3854" y1="64306" x2="3411" y2="63843"/>
                              <a14:foregroundMark x1="10000" y1="64583" x2="9922" y2="63333"/>
                              <a14:foregroundMark x1="4036" y1="62963" x2="3750" y2="61111"/>
                              <a14:foregroundMark x1="3333" y1="63102" x2="3828" y2="61620"/>
                              <a14:foregroundMark x1="3464" y1="61481" x2="3828" y2="63935"/>
                              <a14:foregroundMark x1="3750" y1="61250" x2="5495" y2="64306"/>
                              <a14:backgroundMark x1="16042" y1="47176" x2="31146" y2="49954"/>
                              <a14:backgroundMark x1="31146" y1="49954" x2="33411" y2="48750"/>
                              <a14:backgroundMark x1="23047" y1="53333" x2="28333" y2="47176"/>
                              <a14:backgroundMark x1="30000" y1="37407" x2="27057" y2="53102"/>
                              <a14:backgroundMark x1="27057" y1="53102" x2="26458" y2="53704"/>
                              <a14:backgroundMark x1="27214" y1="49630" x2="16224" y2="56019"/>
                              <a14:backgroundMark x1="16224" y1="56019" x2="11979" y2="60602"/>
                              <a14:backgroundMark x1="11979" y1="60602" x2="7786" y2="58009"/>
                              <a14:backgroundMark x1="7786" y1="58009" x2="16068" y2="43519"/>
                              <a14:backgroundMark x1="16068" y1="43519" x2="15286" y2="54722"/>
                              <a14:backgroundMark x1="15286" y1="54722" x2="17865" y2="60093"/>
                              <a14:backgroundMark x1="17865" y1="60093" x2="12344" y2="65093"/>
                              <a14:backgroundMark x1="3297" y1="61553" x2="1693" y2="60926"/>
                              <a14:backgroundMark x1="9918" y1="64144" x2="3800" y2="61750"/>
                              <a14:backgroundMark x1="12344" y1="65093" x2="10069" y2="64203"/>
                              <a14:backgroundMark x1="4470" y1="61414" x2="10911" y2="62546"/>
                              <a14:backgroundMark x1="1693" y1="60926" x2="3896" y2="61313"/>
                              <a14:backgroundMark x1="10911" y1="62546" x2="25391" y2="72407"/>
                              <a14:backgroundMark x1="25391" y1="72407" x2="30156" y2="66667"/>
                              <a14:backgroundMark x1="30156" y1="66667" x2="43229" y2="59861"/>
                              <a14:backgroundMark x1="43229" y1="59861" x2="49089" y2="53380"/>
                              <a14:backgroundMark x1="49089" y1="53380" x2="54115" y2="53426"/>
                              <a14:backgroundMark x1="54115" y1="53426" x2="56224" y2="60602"/>
                              <a14:backgroundMark x1="56224" y1="60602" x2="63802" y2="53333"/>
                              <a14:backgroundMark x1="63802" y1="53333" x2="69193" y2="58704"/>
                              <a14:backgroundMark x1="69193" y1="58704" x2="78385" y2="51806"/>
                              <a14:backgroundMark x1="78385" y1="51806" x2="82214" y2="55509"/>
                              <a14:backgroundMark x1="82214" y1="55509" x2="86250" y2="55417"/>
                              <a14:backgroundMark x1="86250" y1="55417" x2="88307" y2="47917"/>
                              <a14:backgroundMark x1="88307" y1="47917" x2="92786" y2="43981"/>
                              <a14:backgroundMark x1="92786" y1="43981" x2="96198" y2="48380"/>
                              <a14:backgroundMark x1="96198" y1="48380" x2="98802" y2="33426"/>
                              <a14:backgroundMark x1="98802" y1="33426" x2="95260" y2="26852"/>
                              <a14:backgroundMark x1="95260" y1="26852" x2="81927" y2="48565"/>
                              <a14:backgroundMark x1="81927" y1="48565" x2="72057" y2="55231"/>
                              <a14:backgroundMark x1="72057" y1="55231" x2="43385" y2="50648"/>
                              <a14:backgroundMark x1="43385" y1="50648" x2="25182" y2="59907"/>
                              <a14:backgroundMark x1="25182" y1="59907" x2="18021" y2="50231"/>
                              <a14:backgroundMark x1="18021" y1="50231" x2="9870" y2="52593"/>
                              <a14:backgroundMark x1="9870" y1="52593" x2="5885" y2="61204"/>
                              <a14:backgroundMark x1="3144" y1="62416" x2="859" y2="63426"/>
                              <a14:backgroundMark x1="5885" y1="61204" x2="4660" y2="61746"/>
                              <a14:backgroundMark x1="859" y1="63426" x2="625" y2="72083"/>
                              <a14:backgroundMark x1="625" y1="72083" x2="625" y2="72083"/>
                              <a14:backgroundMark x1="17995" y1="52454" x2="32891" y2="44769"/>
                              <a14:backgroundMark x1="32891" y1="44769" x2="9740" y2="54213"/>
                              <a14:backgroundMark x1="9740" y1="54213" x2="27214" y2="44398"/>
                              <a14:backgroundMark x1="27214" y1="44398" x2="22161" y2="49954"/>
                              <a14:backgroundMark x1="22161" y1="49954" x2="28672" y2="50185"/>
                              <a14:backgroundMark x1="28672" y1="50185" x2="23646" y2="48148"/>
                              <a14:backgroundMark x1="23646" y1="48148" x2="19505" y2="51481"/>
                              <a14:backgroundMark x1="19505" y1="51481" x2="24792" y2="49630"/>
                              <a14:backgroundMark x1="29792" y1="46898" x2="17708" y2="50741"/>
                              <a14:backgroundMark x1="30286" y1="46898" x2="30911" y2="47176"/>
                              <a14:backgroundMark x1="32995" y1="47639" x2="33255" y2="50741"/>
                              <a14:backgroundMark x1="32161" y1="46667" x2="32708" y2="49491"/>
                              <a14:backgroundMark x1="31380" y1="47037" x2="31589" y2="49861"/>
                              <a14:backgroundMark x1="31536" y1="47037" x2="30625" y2="50000"/>
                              <a14:backgroundMark x1="30911" y1="46435" x2="30625" y2="49769"/>
                              <a14:backgroundMark x1="30625" y1="46528" x2="30755" y2="48889"/>
                              <a14:backgroundMark x1="30495" y1="47639" x2="33464" y2="49861"/>
                              <a14:backgroundMark x1="32422" y1="47176" x2="33542" y2="49028"/>
                              <a14:backgroundMark x1="32370" y1="48380" x2="33750" y2="48657"/>
                              <a14:backgroundMark x1="32578" y1="47176" x2="33880" y2="47407"/>
                              <a14:backgroundMark x1="32630" y1="47407" x2="33620" y2="47639"/>
                              <a14:backgroundMark x1="25078" y1="74676" x2="25078" y2="74676"/>
                              <a14:backgroundMark x1="25755" y1="81620" x2="27500" y2="70694"/>
                              <a14:backgroundMark x1="27500" y1="70694" x2="38177" y2="68657"/>
                              <a14:backgroundMark x1="38177" y1="68657" x2="41328" y2="64120"/>
                              <a14:backgroundMark x1="41328" y1="64120" x2="45599" y2="68611"/>
                              <a14:backgroundMark x1="45599" y1="68611" x2="48411" y2="61111"/>
                              <a14:backgroundMark x1="48411" y1="61111" x2="53438" y2="57778"/>
                              <a14:backgroundMark x1="53438" y1="57778" x2="56510" y2="62361"/>
                              <a14:backgroundMark x1="56510" y1="62361" x2="58880" y2="68472"/>
                              <a14:backgroundMark x1="58880" y1="68472" x2="58958" y2="69769"/>
                              <a14:backgroundMark x1="65495" y1="69630" x2="68828" y2="60000"/>
                              <a14:backgroundMark x1="68828" y1="60000" x2="71771" y2="70648"/>
                              <a14:backgroundMark x1="71771" y1="70648" x2="73203" y2="60185"/>
                              <a14:backgroundMark x1="73203" y1="60185" x2="72708" y2="58148"/>
                              <a14:backgroundMark x1="80625" y1="64444" x2="82005" y2="59028"/>
                              <a14:backgroundMark x1="94297" y1="56667" x2="95547" y2="49259"/>
                              <a14:backgroundMark x1="18203" y1="78519" x2="16302" y2="71157"/>
                              <a14:backgroundMark x1="16302" y1="71157" x2="13255" y2="70139"/>
                            </a14:backgroundRemoval>
                          </a14:imgEffect>
                        </a14:imgLayer>
                      </a14:imgProps>
                    </a:ext>
                    <a:ext uri="{28A0092B-C50C-407E-A947-70E740481C1C}">
                      <a14:useLocalDpi xmlns:a14="http://schemas.microsoft.com/office/drawing/2010/main" val="0"/>
                    </a:ext>
                  </a:extLst>
                </a:blip>
                <a:srcRect t="42328"/>
                <a:stretch/>
              </p:blipFill>
              <p:spPr bwMode="auto">
                <a:xfrm>
                  <a:off x="0" y="2902856"/>
                  <a:ext cx="12192000" cy="39551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2A021A04-7FBD-4DA0-BFE2-2E416AC68F35}"/>
                    </a:ext>
                  </a:extLst>
                </p:cNvPr>
                <p:cNvSpPr/>
                <p:nvPr/>
              </p:nvSpPr>
              <p:spPr>
                <a:xfrm>
                  <a:off x="11239500" y="758826"/>
                  <a:ext cx="676275" cy="36195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 name="Rectangle: Rounded Corners 7">
                  <a:extLst>
                    <a:ext uri="{FF2B5EF4-FFF2-40B4-BE49-F238E27FC236}">
                      <a16:creationId xmlns:a16="http://schemas.microsoft.com/office/drawing/2014/main" id="{124EBD7B-D751-4491-AD1C-AFE076227BD3}"/>
                    </a:ext>
                  </a:extLst>
                </p:cNvPr>
                <p:cNvSpPr/>
                <p:nvPr/>
              </p:nvSpPr>
              <p:spPr>
                <a:xfrm>
                  <a:off x="368300" y="736599"/>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0" name="Rectangle: Rounded Corners 9">
                  <a:extLst>
                    <a:ext uri="{FF2B5EF4-FFF2-40B4-BE49-F238E27FC236}">
                      <a16:creationId xmlns:a16="http://schemas.microsoft.com/office/drawing/2014/main" id="{4610ADAB-75EC-4370-A9C4-FB30AE9F0672}"/>
                    </a:ext>
                  </a:extLst>
                </p:cNvPr>
                <p:cNvSpPr/>
                <p:nvPr/>
              </p:nvSpPr>
              <p:spPr>
                <a:xfrm>
                  <a:off x="368300" y="869948"/>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 name="Rectangle: Rounded Corners 10">
                  <a:extLst>
                    <a:ext uri="{FF2B5EF4-FFF2-40B4-BE49-F238E27FC236}">
                      <a16:creationId xmlns:a16="http://schemas.microsoft.com/office/drawing/2014/main" id="{7E55878B-4042-41C1-89F3-C608B7ADFDD1}"/>
                    </a:ext>
                  </a:extLst>
                </p:cNvPr>
                <p:cNvSpPr/>
                <p:nvPr/>
              </p:nvSpPr>
              <p:spPr>
                <a:xfrm>
                  <a:off x="368300" y="1003297"/>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9" name="TextBox 8">
                  <a:extLst>
                    <a:ext uri="{FF2B5EF4-FFF2-40B4-BE49-F238E27FC236}">
                      <a16:creationId xmlns:a16="http://schemas.microsoft.com/office/drawing/2014/main" id="{6FB143C0-6896-47E7-92CF-8977963F7BA1}"/>
                    </a:ext>
                  </a:extLst>
                </p:cNvPr>
                <p:cNvSpPr txBox="1"/>
                <p:nvPr/>
              </p:nvSpPr>
              <p:spPr>
                <a:xfrm>
                  <a:off x="3911447" y="2496318"/>
                  <a:ext cx="4692310" cy="1200329"/>
                </a:xfrm>
                <a:prstGeom prst="rect">
                  <a:avLst/>
                </a:prstGeom>
                <a:noFill/>
              </p:spPr>
              <p:txBody>
                <a:bodyPr wrap="none" rtlCol="0">
                  <a:spAutoFit/>
                </a:bodyPr>
                <a:lstStyle/>
                <a:p>
                  <a:r>
                    <a:rPr lang="id-ID" sz="5400" dirty="0">
                      <a:solidFill>
                        <a:schemeClr val="bg1"/>
                      </a:solidFill>
                      <a:latin typeface="Felix Titling" panose="04060505060202020A04" pitchFamily="82" charset="0"/>
                    </a:rPr>
                    <a:t>MORPHLING</a:t>
                  </a:r>
                  <a:r>
                    <a:rPr lang="en-MY" sz="7200" dirty="0">
                      <a:solidFill>
                        <a:schemeClr val="bg1"/>
                      </a:solidFill>
                      <a:latin typeface="Felix Titling" panose="04060505060202020A04" pitchFamily="82" charset="0"/>
                    </a:rPr>
                    <a:t> </a:t>
                  </a:r>
                </a:p>
              </p:txBody>
            </p:sp>
          </p:grpSp>
          <p:sp>
            <p:nvSpPr>
              <p:cNvPr id="15" name="TextBox 14">
                <a:extLst>
                  <a:ext uri="{FF2B5EF4-FFF2-40B4-BE49-F238E27FC236}">
                    <a16:creationId xmlns:a16="http://schemas.microsoft.com/office/drawing/2014/main" id="{6248F497-47B1-4A6F-9735-125350CE3687}"/>
                  </a:ext>
                </a:extLst>
              </p:cNvPr>
              <p:cNvSpPr txBox="1"/>
              <p:nvPr/>
            </p:nvSpPr>
            <p:spPr>
              <a:xfrm>
                <a:off x="9788826" y="6211836"/>
                <a:ext cx="2367956" cy="369332"/>
              </a:xfrm>
              <a:prstGeom prst="rect">
                <a:avLst/>
              </a:prstGeom>
              <a:noFill/>
            </p:spPr>
            <p:txBody>
              <a:bodyPr wrap="none" rtlCol="0">
                <a:spAutoFit/>
              </a:bodyPr>
              <a:lstStyle/>
              <a:p>
                <a:r>
                  <a:rPr lang="id-ID" dirty="0">
                    <a:solidFill>
                      <a:schemeClr val="bg1"/>
                    </a:solidFill>
                    <a:latin typeface="Abadi" panose="020B0604020104020204" pitchFamily="34" charset="0"/>
                  </a:rPr>
                  <a:t>Kelompok PBO10-RA</a:t>
                </a:r>
                <a:r>
                  <a:rPr lang="en-MY" dirty="0">
                    <a:solidFill>
                      <a:schemeClr val="bg1"/>
                    </a:solidFill>
                    <a:latin typeface="Abadi" panose="020B0604020104020204" pitchFamily="34" charset="0"/>
                  </a:rPr>
                  <a:t> </a:t>
                </a:r>
              </a:p>
            </p:txBody>
          </p:sp>
          <p:sp>
            <p:nvSpPr>
              <p:cNvPr id="16" name="TextBox 15">
                <a:extLst>
                  <a:ext uri="{FF2B5EF4-FFF2-40B4-BE49-F238E27FC236}">
                    <a16:creationId xmlns:a16="http://schemas.microsoft.com/office/drawing/2014/main" id="{42ABDC13-7CCA-4FD0-845D-45606D477709}"/>
                  </a:ext>
                </a:extLst>
              </p:cNvPr>
              <p:cNvSpPr txBox="1"/>
              <p:nvPr/>
            </p:nvSpPr>
            <p:spPr>
              <a:xfrm>
                <a:off x="204275" y="6211836"/>
                <a:ext cx="1664238" cy="400110"/>
              </a:xfrm>
              <a:prstGeom prst="rect">
                <a:avLst/>
              </a:prstGeom>
              <a:noFill/>
            </p:spPr>
            <p:txBody>
              <a:bodyPr wrap="none" rtlCol="0">
                <a:spAutoFit/>
              </a:bodyPr>
              <a:lstStyle/>
              <a:p>
                <a:r>
                  <a:rPr lang="id-ID" sz="2000" dirty="0">
                    <a:solidFill>
                      <a:schemeClr val="bg1"/>
                    </a:solidFill>
                    <a:latin typeface="Abadi" panose="020B0604020104020204" pitchFamily="34" charset="0"/>
                  </a:rPr>
                  <a:t>rebah.an tech</a:t>
                </a:r>
                <a:endParaRPr lang="en-MY" sz="2000" dirty="0">
                  <a:solidFill>
                    <a:schemeClr val="bg1"/>
                  </a:solidFill>
                  <a:latin typeface="Abadi" panose="020B0604020104020204" pitchFamily="34" charset="0"/>
                </a:endParaRPr>
              </a:p>
            </p:txBody>
          </p:sp>
        </p:grpSp>
        <p:pic>
          <p:nvPicPr>
            <p:cNvPr id="92" name="Graphic 91" descr="Leaf with solid fill">
              <a:extLst>
                <a:ext uri="{FF2B5EF4-FFF2-40B4-BE49-F238E27FC236}">
                  <a16:creationId xmlns:a16="http://schemas.microsoft.com/office/drawing/2014/main" id="{96C5426A-76C5-4825-8023-6D7086EC888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24250" y="2039494"/>
              <a:ext cx="720414" cy="720414"/>
            </a:xfrm>
            <a:prstGeom prst="rect">
              <a:avLst/>
            </a:prstGeom>
          </p:spPr>
        </p:pic>
      </p:grpSp>
      <p:grpSp>
        <p:nvGrpSpPr>
          <p:cNvPr id="38" name="Group 37">
            <a:extLst>
              <a:ext uri="{FF2B5EF4-FFF2-40B4-BE49-F238E27FC236}">
                <a16:creationId xmlns:a16="http://schemas.microsoft.com/office/drawing/2014/main" id="{0374FB6E-C9CB-426C-8194-8220EDAF2489}"/>
              </a:ext>
            </a:extLst>
          </p:cNvPr>
          <p:cNvGrpSpPr/>
          <p:nvPr/>
        </p:nvGrpSpPr>
        <p:grpSpPr>
          <a:xfrm>
            <a:off x="1014722" y="8922814"/>
            <a:ext cx="2155690" cy="4529800"/>
            <a:chOff x="973974" y="1718600"/>
            <a:chExt cx="2155690" cy="4529800"/>
          </a:xfrm>
        </p:grpSpPr>
        <p:grpSp>
          <p:nvGrpSpPr>
            <p:cNvPr id="39" name="Group 38">
              <a:extLst>
                <a:ext uri="{FF2B5EF4-FFF2-40B4-BE49-F238E27FC236}">
                  <a16:creationId xmlns:a16="http://schemas.microsoft.com/office/drawing/2014/main" id="{A0822E96-72C2-4489-B0D8-592AE589C720}"/>
                </a:ext>
              </a:extLst>
            </p:cNvPr>
            <p:cNvGrpSpPr/>
            <p:nvPr/>
          </p:nvGrpSpPr>
          <p:grpSpPr>
            <a:xfrm>
              <a:off x="973974" y="1718600"/>
              <a:ext cx="2155690" cy="4529800"/>
              <a:chOff x="973974" y="1718600"/>
              <a:chExt cx="2155690" cy="4529800"/>
            </a:xfrm>
            <a:blipFill dpi="0" rotWithShape="1">
              <a:blip r:embed="rId7">
                <a:extLst>
                  <a:ext uri="{28A0092B-C50C-407E-A947-70E740481C1C}">
                    <a14:useLocalDpi xmlns:a14="http://schemas.microsoft.com/office/drawing/2010/main" val="0"/>
                  </a:ext>
                </a:extLst>
              </a:blip>
              <a:srcRect/>
              <a:stretch>
                <a:fillRect/>
              </a:stretch>
            </a:blipFill>
          </p:grpSpPr>
          <p:sp>
            <p:nvSpPr>
              <p:cNvPr id="42" name="Rectangle: Rounded Corners 41">
                <a:extLst>
                  <a:ext uri="{FF2B5EF4-FFF2-40B4-BE49-F238E27FC236}">
                    <a16:creationId xmlns:a16="http://schemas.microsoft.com/office/drawing/2014/main" id="{A9CF0485-7DC4-4A57-83E7-00C99A25D1FC}"/>
                  </a:ext>
                </a:extLst>
              </p:cNvPr>
              <p:cNvSpPr/>
              <p:nvPr/>
            </p:nvSpPr>
            <p:spPr>
              <a:xfrm>
                <a:off x="1014722" y="1718600"/>
                <a:ext cx="2114942" cy="4529800"/>
              </a:xfrm>
              <a:prstGeom prst="roundRect">
                <a:avLst/>
              </a:prstGeom>
              <a:gr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43" name="Rectangle: Rounded Corners 42">
                <a:extLst>
                  <a:ext uri="{FF2B5EF4-FFF2-40B4-BE49-F238E27FC236}">
                    <a16:creationId xmlns:a16="http://schemas.microsoft.com/office/drawing/2014/main" id="{3DCF50AC-F4E0-4BA1-BEC8-69054B3DCBF1}"/>
                  </a:ext>
                </a:extLst>
              </p:cNvPr>
              <p:cNvSpPr/>
              <p:nvPr/>
            </p:nvSpPr>
            <p:spPr>
              <a:xfrm>
                <a:off x="1700464" y="6076950"/>
                <a:ext cx="743457" cy="7619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44" name="TextBox 43">
                <a:extLst>
                  <a:ext uri="{FF2B5EF4-FFF2-40B4-BE49-F238E27FC236}">
                    <a16:creationId xmlns:a16="http://schemas.microsoft.com/office/drawing/2014/main" id="{1C53FC53-5C31-4C2B-A4BF-8EC81306628D}"/>
                  </a:ext>
                </a:extLst>
              </p:cNvPr>
              <p:cNvSpPr txBox="1"/>
              <p:nvPr/>
            </p:nvSpPr>
            <p:spPr>
              <a:xfrm>
                <a:off x="973974" y="4966035"/>
                <a:ext cx="1843774" cy="1015663"/>
              </a:xfrm>
              <a:prstGeom prst="rect">
                <a:avLst/>
              </a:prstGeom>
              <a:grpFill/>
            </p:spPr>
            <p:txBody>
              <a:bodyPr wrap="none" rtlCol="0">
                <a:spAutoFit/>
              </a:bodyPr>
              <a:lstStyle/>
              <a:p>
                <a:r>
                  <a:rPr lang="en-MY" sz="6000" dirty="0">
                    <a:solidFill>
                      <a:schemeClr val="bg1"/>
                    </a:solidFill>
                    <a:latin typeface="Abadi" panose="020B0604020104020204" pitchFamily="34" charset="0"/>
                  </a:rPr>
                  <a:t>fruits</a:t>
                </a:r>
                <a:endParaRPr lang="en-MY" dirty="0">
                  <a:solidFill>
                    <a:schemeClr val="bg1"/>
                  </a:solidFill>
                  <a:latin typeface="Abadi" panose="020B0604020104020204" pitchFamily="34" charset="0"/>
                </a:endParaRPr>
              </a:p>
            </p:txBody>
          </p:sp>
          <p:sp>
            <p:nvSpPr>
              <p:cNvPr id="45" name="TextBox 44">
                <a:extLst>
                  <a:ext uri="{FF2B5EF4-FFF2-40B4-BE49-F238E27FC236}">
                    <a16:creationId xmlns:a16="http://schemas.microsoft.com/office/drawing/2014/main" id="{046FF7A9-7BCD-4F08-99E0-9ABFDB69E4FF}"/>
                  </a:ext>
                </a:extLst>
              </p:cNvPr>
              <p:cNvSpPr txBox="1"/>
              <p:nvPr/>
            </p:nvSpPr>
            <p:spPr>
              <a:xfrm>
                <a:off x="1014722" y="4896377"/>
                <a:ext cx="630301" cy="369332"/>
              </a:xfrm>
              <a:prstGeom prst="rect">
                <a:avLst/>
              </a:prstGeom>
              <a:noFill/>
            </p:spPr>
            <p:txBody>
              <a:bodyPr wrap="none" rtlCol="0">
                <a:spAutoFit/>
              </a:bodyPr>
              <a:lstStyle/>
              <a:p>
                <a:r>
                  <a:rPr lang="en-MY" dirty="0">
                    <a:solidFill>
                      <a:schemeClr val="bg1"/>
                    </a:solidFill>
                    <a:latin typeface="Abadi" panose="020B0604020104020204" pitchFamily="34" charset="0"/>
                  </a:rPr>
                  <a:t>baru</a:t>
                </a:r>
              </a:p>
            </p:txBody>
          </p:sp>
        </p:grpSp>
        <p:sp>
          <p:nvSpPr>
            <p:cNvPr id="40" name="Rectangle: Rounded Corners 39">
              <a:extLst>
                <a:ext uri="{FF2B5EF4-FFF2-40B4-BE49-F238E27FC236}">
                  <a16:creationId xmlns:a16="http://schemas.microsoft.com/office/drawing/2014/main" id="{BDB694D8-FD84-4D68-97DF-35AC35972A32}"/>
                </a:ext>
              </a:extLst>
            </p:cNvPr>
            <p:cNvSpPr/>
            <p:nvPr/>
          </p:nvSpPr>
          <p:spPr>
            <a:xfrm>
              <a:off x="1706111" y="5972378"/>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41" name="Graphic 40" descr="Blueberry with solid fill">
              <a:extLst>
                <a:ext uri="{FF2B5EF4-FFF2-40B4-BE49-F238E27FC236}">
                  <a16:creationId xmlns:a16="http://schemas.microsoft.com/office/drawing/2014/main" id="{4768C25A-717C-44D6-9C4D-362F4FC7B5F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481811" y="2589204"/>
              <a:ext cx="1180759" cy="1180759"/>
            </a:xfrm>
            <a:prstGeom prst="rect">
              <a:avLst/>
            </a:prstGeom>
          </p:spPr>
        </p:pic>
      </p:grpSp>
      <p:grpSp>
        <p:nvGrpSpPr>
          <p:cNvPr id="46" name="Group 45">
            <a:extLst>
              <a:ext uri="{FF2B5EF4-FFF2-40B4-BE49-F238E27FC236}">
                <a16:creationId xmlns:a16="http://schemas.microsoft.com/office/drawing/2014/main" id="{F700E359-ADE3-4051-8DA8-1164D25C6F5B}"/>
              </a:ext>
            </a:extLst>
          </p:cNvPr>
          <p:cNvGrpSpPr/>
          <p:nvPr/>
        </p:nvGrpSpPr>
        <p:grpSpPr>
          <a:xfrm>
            <a:off x="9038291" y="23492265"/>
            <a:ext cx="2244525" cy="4529800"/>
            <a:chOff x="8997543" y="1739138"/>
            <a:chExt cx="2244525" cy="4529800"/>
          </a:xfrm>
        </p:grpSpPr>
        <p:grpSp>
          <p:nvGrpSpPr>
            <p:cNvPr id="47" name="Group 46">
              <a:extLst>
                <a:ext uri="{FF2B5EF4-FFF2-40B4-BE49-F238E27FC236}">
                  <a16:creationId xmlns:a16="http://schemas.microsoft.com/office/drawing/2014/main" id="{AE58192C-D1D9-4681-BCE1-4E6879CEE54F}"/>
                </a:ext>
              </a:extLst>
            </p:cNvPr>
            <p:cNvGrpSpPr/>
            <p:nvPr/>
          </p:nvGrpSpPr>
          <p:grpSpPr>
            <a:xfrm>
              <a:off x="8997543" y="1739138"/>
              <a:ext cx="2244525" cy="4529800"/>
              <a:chOff x="8997543" y="1739138"/>
              <a:chExt cx="2244525" cy="4529800"/>
            </a:xfrm>
          </p:grpSpPr>
          <p:sp>
            <p:nvSpPr>
              <p:cNvPr id="49" name="Rectangle: Rounded Corners 48">
                <a:extLst>
                  <a:ext uri="{FF2B5EF4-FFF2-40B4-BE49-F238E27FC236}">
                    <a16:creationId xmlns:a16="http://schemas.microsoft.com/office/drawing/2014/main" id="{CB21DBCF-5CAF-47D8-903E-A7B81F2B1DDE}"/>
                  </a:ext>
                </a:extLst>
              </p:cNvPr>
              <p:cNvSpPr/>
              <p:nvPr/>
            </p:nvSpPr>
            <p:spPr>
              <a:xfrm>
                <a:off x="9062336" y="1739138"/>
                <a:ext cx="2114942" cy="4529800"/>
              </a:xfrm>
              <a:prstGeom prst="roundRect">
                <a:avLst/>
              </a:prstGeom>
              <a:blipFill dpi="0" rotWithShape="1">
                <a:blip r:embed="rId10">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0" name="Rectangle: Rounded Corners 49">
                <a:extLst>
                  <a:ext uri="{FF2B5EF4-FFF2-40B4-BE49-F238E27FC236}">
                    <a16:creationId xmlns:a16="http://schemas.microsoft.com/office/drawing/2014/main" id="{B65ECCB1-CB2F-4233-939B-A155E6054215}"/>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1" name="TextBox 50">
                <a:extLst>
                  <a:ext uri="{FF2B5EF4-FFF2-40B4-BE49-F238E27FC236}">
                    <a16:creationId xmlns:a16="http://schemas.microsoft.com/office/drawing/2014/main" id="{BA0BAB1C-A8EE-4682-9968-7F76DE428281}"/>
                  </a:ext>
                </a:extLst>
              </p:cNvPr>
              <p:cNvSpPr txBox="1"/>
              <p:nvPr/>
            </p:nvSpPr>
            <p:spPr>
              <a:xfrm>
                <a:off x="8997543" y="5015120"/>
                <a:ext cx="2244525" cy="1015663"/>
              </a:xfrm>
              <a:prstGeom prst="rect">
                <a:avLst/>
              </a:prstGeom>
              <a:noFill/>
            </p:spPr>
            <p:txBody>
              <a:bodyPr wrap="none" rtlCol="0">
                <a:spAutoFit/>
              </a:bodyPr>
              <a:lstStyle/>
              <a:p>
                <a:r>
                  <a:rPr lang="en-MY" sz="6000" dirty="0">
                    <a:solidFill>
                      <a:schemeClr val="bg1"/>
                    </a:solidFill>
                    <a:latin typeface="Abadi" panose="020B0604020104020204" pitchFamily="34" charset="0"/>
                  </a:rPr>
                  <a:t>bunga</a:t>
                </a:r>
                <a:endParaRPr lang="en-MY" dirty="0">
                  <a:solidFill>
                    <a:schemeClr val="bg1"/>
                  </a:solidFill>
                  <a:latin typeface="Abadi" panose="020B0604020104020204" pitchFamily="34" charset="0"/>
                </a:endParaRPr>
              </a:p>
            </p:txBody>
          </p:sp>
          <p:sp>
            <p:nvSpPr>
              <p:cNvPr id="52" name="TextBox 51">
                <a:extLst>
                  <a:ext uri="{FF2B5EF4-FFF2-40B4-BE49-F238E27FC236}">
                    <a16:creationId xmlns:a16="http://schemas.microsoft.com/office/drawing/2014/main" id="{5049A3CB-B811-4233-B346-6C28E620C274}"/>
                  </a:ext>
                </a:extLst>
              </p:cNvPr>
              <p:cNvSpPr txBox="1"/>
              <p:nvPr/>
            </p:nvSpPr>
            <p:spPr>
              <a:xfrm>
                <a:off x="9043600" y="4940970"/>
                <a:ext cx="833883" cy="369332"/>
              </a:xfrm>
              <a:prstGeom prst="rect">
                <a:avLst/>
              </a:prstGeom>
              <a:noFill/>
            </p:spPr>
            <p:txBody>
              <a:bodyPr wrap="none" rtlCol="0">
                <a:spAutoFit/>
              </a:bodyPr>
              <a:lstStyle/>
              <a:p>
                <a:r>
                  <a:rPr lang="en-MY" dirty="0">
                    <a:solidFill>
                      <a:schemeClr val="bg1"/>
                    </a:solidFill>
                    <a:latin typeface="Abadi" panose="020B0604020104020204" pitchFamily="34" charset="0"/>
                  </a:rPr>
                  <a:t>rapper</a:t>
                </a:r>
              </a:p>
            </p:txBody>
          </p:sp>
        </p:grpSp>
        <p:pic>
          <p:nvPicPr>
            <p:cNvPr id="48" name="Graphic 47" descr="Frangipani with solid fill">
              <a:extLst>
                <a:ext uri="{FF2B5EF4-FFF2-40B4-BE49-F238E27FC236}">
                  <a16:creationId xmlns:a16="http://schemas.microsoft.com/office/drawing/2014/main" id="{C0EC9991-285B-402D-9066-A20ADB5F25B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721288" y="2633152"/>
              <a:ext cx="914400" cy="914400"/>
            </a:xfrm>
            <a:prstGeom prst="rect">
              <a:avLst/>
            </a:prstGeom>
          </p:spPr>
        </p:pic>
      </p:grpSp>
      <p:grpSp>
        <p:nvGrpSpPr>
          <p:cNvPr id="53" name="Group 52">
            <a:extLst>
              <a:ext uri="{FF2B5EF4-FFF2-40B4-BE49-F238E27FC236}">
                <a16:creationId xmlns:a16="http://schemas.microsoft.com/office/drawing/2014/main" id="{6F7DF22C-4B96-4557-96B7-83A5458C979C}"/>
              </a:ext>
            </a:extLst>
          </p:cNvPr>
          <p:cNvGrpSpPr/>
          <p:nvPr/>
        </p:nvGrpSpPr>
        <p:grpSpPr>
          <a:xfrm>
            <a:off x="6397986" y="18579661"/>
            <a:ext cx="2114942" cy="4529800"/>
            <a:chOff x="6357238" y="1739138"/>
            <a:chExt cx="2114942" cy="4529800"/>
          </a:xfrm>
        </p:grpSpPr>
        <p:grpSp>
          <p:nvGrpSpPr>
            <p:cNvPr id="54" name="Group 53">
              <a:extLst>
                <a:ext uri="{FF2B5EF4-FFF2-40B4-BE49-F238E27FC236}">
                  <a16:creationId xmlns:a16="http://schemas.microsoft.com/office/drawing/2014/main" id="{27E240E8-B56A-4D3A-9E7C-B268F66B8339}"/>
                </a:ext>
              </a:extLst>
            </p:cNvPr>
            <p:cNvGrpSpPr/>
            <p:nvPr/>
          </p:nvGrpSpPr>
          <p:grpSpPr>
            <a:xfrm>
              <a:off x="6357238" y="1739138"/>
              <a:ext cx="2114942" cy="4529800"/>
              <a:chOff x="6357238" y="1739138"/>
              <a:chExt cx="2114942" cy="4529800"/>
            </a:xfrm>
          </p:grpSpPr>
          <p:sp>
            <p:nvSpPr>
              <p:cNvPr id="56" name="Rectangle: Rounded Corners 55">
                <a:extLst>
                  <a:ext uri="{FF2B5EF4-FFF2-40B4-BE49-F238E27FC236}">
                    <a16:creationId xmlns:a16="http://schemas.microsoft.com/office/drawing/2014/main" id="{26A07D3C-DA1C-4FFE-B45A-63A918D30DE6}"/>
                  </a:ext>
                </a:extLst>
              </p:cNvPr>
              <p:cNvSpPr/>
              <p:nvPr/>
            </p:nvSpPr>
            <p:spPr>
              <a:xfrm>
                <a:off x="6357238" y="1739138"/>
                <a:ext cx="2114942" cy="4529800"/>
              </a:xfrm>
              <a:prstGeom prst="roundRect">
                <a:avLst/>
              </a:prstGeom>
              <a:blipFill dpi="0" rotWithShape="1">
                <a:blip r:embed="rId13">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7" name="Rectangle: Rounded Corners 56">
                <a:extLst>
                  <a:ext uri="{FF2B5EF4-FFF2-40B4-BE49-F238E27FC236}">
                    <a16:creationId xmlns:a16="http://schemas.microsoft.com/office/drawing/2014/main" id="{B16E97C1-52CE-430F-A979-31CE35254C17}"/>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8" name="TextBox 57">
                <a:extLst>
                  <a:ext uri="{FF2B5EF4-FFF2-40B4-BE49-F238E27FC236}">
                    <a16:creationId xmlns:a16="http://schemas.microsoft.com/office/drawing/2014/main" id="{F1EA71F1-CEBF-491D-93C9-43E0D285054E}"/>
                  </a:ext>
                </a:extLst>
              </p:cNvPr>
              <p:cNvSpPr txBox="1"/>
              <p:nvPr/>
            </p:nvSpPr>
            <p:spPr>
              <a:xfrm>
                <a:off x="6575915" y="4950493"/>
                <a:ext cx="1596912"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tree</a:t>
                </a:r>
                <a:endParaRPr lang="en-MY" dirty="0">
                  <a:solidFill>
                    <a:schemeClr val="bg1"/>
                  </a:solidFill>
                  <a:latin typeface="Abadi" panose="020B0604020104020204" pitchFamily="34" charset="0"/>
                </a:endParaRPr>
              </a:p>
            </p:txBody>
          </p:sp>
          <p:sp>
            <p:nvSpPr>
              <p:cNvPr id="59" name="TextBox 58">
                <a:extLst>
                  <a:ext uri="{FF2B5EF4-FFF2-40B4-BE49-F238E27FC236}">
                    <a16:creationId xmlns:a16="http://schemas.microsoft.com/office/drawing/2014/main" id="{57CD19F2-235F-40BE-9BD4-42610F91A628}"/>
                  </a:ext>
                </a:extLst>
              </p:cNvPr>
              <p:cNvSpPr txBox="1"/>
              <p:nvPr/>
            </p:nvSpPr>
            <p:spPr>
              <a:xfrm>
                <a:off x="6616252" y="4950493"/>
                <a:ext cx="647934" cy="369332"/>
              </a:xfrm>
              <a:prstGeom prst="rect">
                <a:avLst/>
              </a:prstGeom>
              <a:noFill/>
            </p:spPr>
            <p:txBody>
              <a:bodyPr wrap="none" rtlCol="0">
                <a:spAutoFit/>
              </a:bodyPr>
              <a:lstStyle/>
              <a:p>
                <a:r>
                  <a:rPr lang="en-MY" dirty="0">
                    <a:solidFill>
                      <a:schemeClr val="bg1"/>
                    </a:solidFill>
                    <a:latin typeface="Abadi" panose="020B0604020104020204" pitchFamily="34" charset="0"/>
                  </a:rPr>
                  <a:t>lama</a:t>
                </a:r>
              </a:p>
            </p:txBody>
          </p:sp>
        </p:grpSp>
        <p:pic>
          <p:nvPicPr>
            <p:cNvPr id="55" name="Graphic 54" descr="Tree With Roots with solid fill">
              <a:extLst>
                <a:ext uri="{FF2B5EF4-FFF2-40B4-BE49-F238E27FC236}">
                  <a16:creationId xmlns:a16="http://schemas.microsoft.com/office/drawing/2014/main" id="{9FD57E6A-71A2-4405-BABD-B08A6FF12E0E}"/>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6940219" y="2615019"/>
              <a:ext cx="914400" cy="914400"/>
            </a:xfrm>
            <a:prstGeom prst="rect">
              <a:avLst/>
            </a:prstGeom>
          </p:spPr>
        </p:pic>
      </p:grpSp>
      <p:grpSp>
        <p:nvGrpSpPr>
          <p:cNvPr id="60" name="Group 59">
            <a:extLst>
              <a:ext uri="{FF2B5EF4-FFF2-40B4-BE49-F238E27FC236}">
                <a16:creationId xmlns:a16="http://schemas.microsoft.com/office/drawing/2014/main" id="{B63FDBD3-D8A9-4384-901F-1BCB8EA351F0}"/>
              </a:ext>
            </a:extLst>
          </p:cNvPr>
          <p:cNvGrpSpPr/>
          <p:nvPr/>
        </p:nvGrpSpPr>
        <p:grpSpPr>
          <a:xfrm>
            <a:off x="3760570" y="13636508"/>
            <a:ext cx="2114942" cy="4529800"/>
            <a:chOff x="3719822" y="1739138"/>
            <a:chExt cx="2114942" cy="4529800"/>
          </a:xfrm>
        </p:grpSpPr>
        <p:grpSp>
          <p:nvGrpSpPr>
            <p:cNvPr id="61" name="Group 60">
              <a:extLst>
                <a:ext uri="{FF2B5EF4-FFF2-40B4-BE49-F238E27FC236}">
                  <a16:creationId xmlns:a16="http://schemas.microsoft.com/office/drawing/2014/main" id="{BB6C0A1B-7A24-411A-B971-D28B409E3F10}"/>
                </a:ext>
              </a:extLst>
            </p:cNvPr>
            <p:cNvGrpSpPr/>
            <p:nvPr/>
          </p:nvGrpSpPr>
          <p:grpSpPr>
            <a:xfrm>
              <a:off x="3719822" y="1739138"/>
              <a:ext cx="2114942" cy="4529800"/>
              <a:chOff x="3719822" y="1739138"/>
              <a:chExt cx="2114942" cy="4529800"/>
            </a:xfrm>
          </p:grpSpPr>
          <p:sp>
            <p:nvSpPr>
              <p:cNvPr id="63" name="Rectangle: Rounded Corners 62">
                <a:extLst>
                  <a:ext uri="{FF2B5EF4-FFF2-40B4-BE49-F238E27FC236}">
                    <a16:creationId xmlns:a16="http://schemas.microsoft.com/office/drawing/2014/main" id="{D562CC65-2148-4AE2-97B7-941D07B401A1}"/>
                  </a:ext>
                </a:extLst>
              </p:cNvPr>
              <p:cNvSpPr/>
              <p:nvPr/>
            </p:nvSpPr>
            <p:spPr>
              <a:xfrm>
                <a:off x="3719822" y="1739138"/>
                <a:ext cx="2114942" cy="4529800"/>
              </a:xfrm>
              <a:prstGeom prst="roundRect">
                <a:avLst/>
              </a:prstGeom>
              <a:blipFill dpi="0" rotWithShape="1">
                <a:blip r:embed="rId1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64" name="Rectangle: Rounded Corners 63">
                <a:extLst>
                  <a:ext uri="{FF2B5EF4-FFF2-40B4-BE49-F238E27FC236}">
                    <a16:creationId xmlns:a16="http://schemas.microsoft.com/office/drawing/2014/main" id="{30B252E0-3C91-4B42-BA66-9B8A5E6AFC0F}"/>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5" name="TextBox 64">
                <a:extLst>
                  <a:ext uri="{FF2B5EF4-FFF2-40B4-BE49-F238E27FC236}">
                    <a16:creationId xmlns:a16="http://schemas.microsoft.com/office/drawing/2014/main" id="{5937493F-DFFF-46D0-8D99-23EA652F4BC9}"/>
                  </a:ext>
                </a:extLst>
              </p:cNvPr>
              <p:cNvSpPr txBox="1"/>
              <p:nvPr/>
            </p:nvSpPr>
            <p:spPr>
              <a:xfrm>
                <a:off x="3883954" y="4940970"/>
                <a:ext cx="1877437"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seed</a:t>
                </a:r>
                <a:endParaRPr lang="en-MY" dirty="0">
                  <a:solidFill>
                    <a:schemeClr val="bg1"/>
                  </a:solidFill>
                  <a:latin typeface="Abadi" panose="020B0604020104020204" pitchFamily="34" charset="0"/>
                </a:endParaRPr>
              </a:p>
            </p:txBody>
          </p:sp>
          <p:sp>
            <p:nvSpPr>
              <p:cNvPr id="66" name="TextBox 65">
                <a:extLst>
                  <a:ext uri="{FF2B5EF4-FFF2-40B4-BE49-F238E27FC236}">
                    <a16:creationId xmlns:a16="http://schemas.microsoft.com/office/drawing/2014/main" id="{9E0A116A-1CA5-430C-91EC-92141CD74910}"/>
                  </a:ext>
                </a:extLst>
              </p:cNvPr>
              <p:cNvSpPr txBox="1"/>
              <p:nvPr/>
            </p:nvSpPr>
            <p:spPr>
              <a:xfrm>
                <a:off x="3883954" y="4990055"/>
                <a:ext cx="631904" cy="369332"/>
              </a:xfrm>
              <a:prstGeom prst="rect">
                <a:avLst/>
              </a:prstGeom>
              <a:noFill/>
            </p:spPr>
            <p:txBody>
              <a:bodyPr wrap="none" rtlCol="0">
                <a:spAutoFit/>
              </a:bodyPr>
              <a:lstStyle/>
              <a:p>
                <a:r>
                  <a:rPr lang="en-MY" dirty="0">
                    <a:solidFill>
                      <a:schemeClr val="bg1"/>
                    </a:solidFill>
                    <a:latin typeface="Abadi" panose="020B0604020104020204" pitchFamily="34" charset="0"/>
                  </a:rPr>
                  <a:t>soya</a:t>
                </a:r>
              </a:p>
            </p:txBody>
          </p:sp>
        </p:grpSp>
        <p:pic>
          <p:nvPicPr>
            <p:cNvPr id="62" name="Graphic 61" descr="Acorn with solid fill">
              <a:hlinkClick r:id="rId17" action="ppaction://hlinksldjump"/>
              <a:extLst>
                <a:ext uri="{FF2B5EF4-FFF2-40B4-BE49-F238E27FC236}">
                  <a16:creationId xmlns:a16="http://schemas.microsoft.com/office/drawing/2014/main" id="{C371F5BB-E964-4E68-BA5A-049F95962F85}"/>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4365472" y="2656589"/>
              <a:ext cx="914400" cy="914400"/>
            </a:xfrm>
            <a:prstGeom prst="rect">
              <a:avLst/>
            </a:prstGeom>
          </p:spPr>
        </p:pic>
      </p:grpSp>
      <p:pic>
        <p:nvPicPr>
          <p:cNvPr id="3" name="Picture 2">
            <a:extLst>
              <a:ext uri="{FF2B5EF4-FFF2-40B4-BE49-F238E27FC236}">
                <a16:creationId xmlns:a16="http://schemas.microsoft.com/office/drawing/2014/main" id="{450651ED-A5E3-4A51-8E0A-50ED1E34E567}"/>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7766138" y="1955061"/>
            <a:ext cx="1493579" cy="1493579"/>
          </a:xfrm>
          <a:prstGeom prst="rect">
            <a:avLst/>
          </a:prstGeom>
        </p:spPr>
      </p:pic>
    </p:spTree>
    <p:extLst>
      <p:ext uri="{BB962C8B-B14F-4D97-AF65-F5344CB8AC3E}">
        <p14:creationId xmlns:p14="http://schemas.microsoft.com/office/powerpoint/2010/main" val="1737440936"/>
      </p:ext>
    </p:extLst>
  </p:cSld>
  <p:clrMapOvr>
    <a:masterClrMapping/>
  </p:clrMapOvr>
  <mc:AlternateContent xmlns:mc="http://schemas.openxmlformats.org/markup-compatibility/2006" xmlns:p14="http://schemas.microsoft.com/office/powerpoint/2010/main">
    <mc:Choice Requires="p14">
      <p:transition p14:dur="0" advTm="1000"/>
    </mc:Choice>
    <mc:Fallback xmlns="">
      <p:transition advTm="1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82A3A"/>
        </a:solidFill>
        <a:effectLst/>
      </p:bgPr>
    </p:bg>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05203A36-324C-4D03-9E2E-F52359A6C046}"/>
              </a:ext>
            </a:extLst>
          </p:cNvPr>
          <p:cNvGrpSpPr/>
          <p:nvPr/>
        </p:nvGrpSpPr>
        <p:grpSpPr>
          <a:xfrm>
            <a:off x="0" y="-11037058"/>
            <a:ext cx="12192000" cy="6858000"/>
            <a:chOff x="0" y="0"/>
            <a:chExt cx="12192000" cy="6858000"/>
          </a:xfrm>
        </p:grpSpPr>
        <p:sp>
          <p:nvSpPr>
            <p:cNvPr id="50" name="Rectangle 49">
              <a:extLst>
                <a:ext uri="{FF2B5EF4-FFF2-40B4-BE49-F238E27FC236}">
                  <a16:creationId xmlns:a16="http://schemas.microsoft.com/office/drawing/2014/main" id="{611E560C-A5E9-4028-900E-61BD66DE925E}"/>
                </a:ext>
              </a:extLst>
            </p:cNvPr>
            <p:cNvSpPr/>
            <p:nvPr/>
          </p:nvSpPr>
          <p:spPr>
            <a:xfrm>
              <a:off x="0" y="0"/>
              <a:ext cx="12192000" cy="6858000"/>
            </a:xfrm>
            <a:prstGeom prst="rect">
              <a:avLst/>
            </a:prstGeom>
            <a:solidFill>
              <a:srgbClr val="A6D5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1" name="Oval 50">
              <a:extLst>
                <a:ext uri="{FF2B5EF4-FFF2-40B4-BE49-F238E27FC236}">
                  <a16:creationId xmlns:a16="http://schemas.microsoft.com/office/drawing/2014/main" id="{143C7D2F-DF83-44E7-8709-18144F85711A}"/>
                </a:ext>
              </a:extLst>
            </p:cNvPr>
            <p:cNvSpPr/>
            <p:nvPr/>
          </p:nvSpPr>
          <p:spPr>
            <a:xfrm>
              <a:off x="2399551" y="1120776"/>
              <a:ext cx="3152775" cy="302595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pic>
        <p:nvPicPr>
          <p:cNvPr id="5" name="Picture 2">
            <a:extLst>
              <a:ext uri="{FF2B5EF4-FFF2-40B4-BE49-F238E27FC236}">
                <a16:creationId xmlns:a16="http://schemas.microsoft.com/office/drawing/2014/main" id="{35E9DA00-F5A7-4B38-BE84-76903888386B}"/>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backgroundRemoval>
                    </a14:imgEffect>
                    <a14:imgEffect>
                      <a14:artisticCutout/>
                    </a14:imgEffect>
                  </a14:imgLayer>
                </a14:imgProps>
              </a:ext>
              <a:ext uri="{28A0092B-C50C-407E-A947-70E740481C1C}">
                <a14:useLocalDpi xmlns:a14="http://schemas.microsoft.com/office/drawing/2010/main" val="0"/>
              </a:ext>
            </a:extLst>
          </a:blip>
          <a:srcRect/>
          <a:stretch>
            <a:fillRect/>
          </a:stretch>
        </p:blipFill>
        <p:spPr bwMode="auto">
          <a:xfrm>
            <a:off x="0" y="-3218482"/>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a:extLst>
              <a:ext uri="{FF2B5EF4-FFF2-40B4-BE49-F238E27FC236}">
                <a16:creationId xmlns:a16="http://schemas.microsoft.com/office/drawing/2014/main" id="{A90AD02E-1ABC-402E-8CD9-5EB167BC4724}"/>
              </a:ext>
            </a:extLst>
          </p:cNvPr>
          <p:cNvPicPr>
            <a:picLocks noChangeAspect="1"/>
          </p:cNvPicPr>
          <p:nvPr/>
        </p:nvPicPr>
        <p:blipFill rotWithShape="1">
          <a:blip r:embed="rId4"/>
          <a:srcRect l="6360" r="8947" b="84675"/>
          <a:stretch/>
        </p:blipFill>
        <p:spPr>
          <a:xfrm>
            <a:off x="0" y="5231243"/>
            <a:ext cx="12192000" cy="1595712"/>
          </a:xfrm>
          <a:prstGeom prst="rect">
            <a:avLst/>
          </a:prstGeom>
        </p:spPr>
      </p:pic>
      <p:grpSp>
        <p:nvGrpSpPr>
          <p:cNvPr id="75" name="Group 74">
            <a:extLst>
              <a:ext uri="{FF2B5EF4-FFF2-40B4-BE49-F238E27FC236}">
                <a16:creationId xmlns:a16="http://schemas.microsoft.com/office/drawing/2014/main" id="{A19668E5-BB31-4F7A-8F9A-AFCE2B68CB80}"/>
              </a:ext>
            </a:extLst>
          </p:cNvPr>
          <p:cNvGrpSpPr/>
          <p:nvPr/>
        </p:nvGrpSpPr>
        <p:grpSpPr>
          <a:xfrm>
            <a:off x="-135" y="-6158278"/>
            <a:ext cx="12192000" cy="6121400"/>
            <a:chOff x="0" y="488949"/>
            <a:chExt cx="12192000" cy="6121400"/>
          </a:xfrm>
        </p:grpSpPr>
        <p:grpSp>
          <p:nvGrpSpPr>
            <p:cNvPr id="76" name="Group 75">
              <a:extLst>
                <a:ext uri="{FF2B5EF4-FFF2-40B4-BE49-F238E27FC236}">
                  <a16:creationId xmlns:a16="http://schemas.microsoft.com/office/drawing/2014/main" id="{34896C5F-F9D6-422A-A68E-6B09FF929FE1}"/>
                </a:ext>
              </a:extLst>
            </p:cNvPr>
            <p:cNvGrpSpPr/>
            <p:nvPr/>
          </p:nvGrpSpPr>
          <p:grpSpPr>
            <a:xfrm>
              <a:off x="0" y="488949"/>
              <a:ext cx="12192000" cy="6121400"/>
              <a:chOff x="0" y="736599"/>
              <a:chExt cx="12192000" cy="6121400"/>
            </a:xfrm>
          </p:grpSpPr>
          <p:grpSp>
            <p:nvGrpSpPr>
              <p:cNvPr id="78" name="Group 77">
                <a:extLst>
                  <a:ext uri="{FF2B5EF4-FFF2-40B4-BE49-F238E27FC236}">
                    <a16:creationId xmlns:a16="http://schemas.microsoft.com/office/drawing/2014/main" id="{294570ED-26C5-4BE7-BF5B-BA17D7668364}"/>
                  </a:ext>
                </a:extLst>
              </p:cNvPr>
              <p:cNvGrpSpPr/>
              <p:nvPr/>
            </p:nvGrpSpPr>
            <p:grpSpPr>
              <a:xfrm>
                <a:off x="0" y="736599"/>
                <a:ext cx="12192000" cy="6121400"/>
                <a:chOff x="0" y="736599"/>
                <a:chExt cx="12192000" cy="6121400"/>
              </a:xfrm>
            </p:grpSpPr>
            <p:pic>
              <p:nvPicPr>
                <p:cNvPr id="81" name="Picture 2">
                  <a:extLst>
                    <a:ext uri="{FF2B5EF4-FFF2-40B4-BE49-F238E27FC236}">
                      <a16:creationId xmlns:a16="http://schemas.microsoft.com/office/drawing/2014/main" id="{C5354A5E-F2C1-4F49-9425-C5AC86E8E539}"/>
                    </a:ext>
                  </a:extLst>
                </p:cNvPr>
                <p:cNvPicPr>
                  <a:picLocks noChangeAspect="1" noChangeArrowheads="1"/>
                </p:cNvPicPr>
                <p:nvPr/>
              </p:nvPicPr>
              <p:blipFill rotWithShape="1">
                <a:blip r:embed="rId5">
                  <a:duotone>
                    <a:prstClr val="black"/>
                    <a:schemeClr val="accent1">
                      <a:tint val="45000"/>
                      <a:satMod val="400000"/>
                    </a:schemeClr>
                  </a:duotone>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foregroundMark x1="67708" y1="70602" x2="67708" y2="70602"/>
                              <a14:foregroundMark x1="67786" y1="67176" x2="67786" y2="69630"/>
                              <a14:foregroundMark x1="77370" y1="69630" x2="76953" y2="58981"/>
                              <a14:foregroundMark x1="76953" y1="58981" x2="79297" y2="68148"/>
                              <a14:foregroundMark x1="2578" y1="72824" x2="3464" y2="64815"/>
                              <a14:foregroundMark x1="3464" y1="64815" x2="5286" y2="72824"/>
                              <a14:foregroundMark x1="5286" y1="72824" x2="3854" y2="64306"/>
                              <a14:foregroundMark x1="3854" y1="64306" x2="3411" y2="63843"/>
                              <a14:foregroundMark x1="10000" y1="64583" x2="9922" y2="63333"/>
                              <a14:foregroundMark x1="4036" y1="62963" x2="3750" y2="61111"/>
                              <a14:foregroundMark x1="3333" y1="63102" x2="3828" y2="61620"/>
                              <a14:foregroundMark x1="3464" y1="61481" x2="3828" y2="63935"/>
                              <a14:foregroundMark x1="3750" y1="61250" x2="5495" y2="64306"/>
                              <a14:backgroundMark x1="16042" y1="47176" x2="31146" y2="49954"/>
                              <a14:backgroundMark x1="31146" y1="49954" x2="33411" y2="48750"/>
                              <a14:backgroundMark x1="23047" y1="53333" x2="28333" y2="47176"/>
                              <a14:backgroundMark x1="30000" y1="37407" x2="27057" y2="53102"/>
                              <a14:backgroundMark x1="27057" y1="53102" x2="26458" y2="53704"/>
                              <a14:backgroundMark x1="27214" y1="49630" x2="16224" y2="56019"/>
                              <a14:backgroundMark x1="16224" y1="56019" x2="11979" y2="60602"/>
                              <a14:backgroundMark x1="11979" y1="60602" x2="7786" y2="58009"/>
                              <a14:backgroundMark x1="7786" y1="58009" x2="16068" y2="43519"/>
                              <a14:backgroundMark x1="16068" y1="43519" x2="15286" y2="54722"/>
                              <a14:backgroundMark x1="15286" y1="54722" x2="17865" y2="60093"/>
                              <a14:backgroundMark x1="17865" y1="60093" x2="12344" y2="65093"/>
                              <a14:backgroundMark x1="3297" y1="61553" x2="1693" y2="60926"/>
                              <a14:backgroundMark x1="9918" y1="64144" x2="3800" y2="61750"/>
                              <a14:backgroundMark x1="12344" y1="65093" x2="10069" y2="64203"/>
                              <a14:backgroundMark x1="4470" y1="61414" x2="10911" y2="62546"/>
                              <a14:backgroundMark x1="1693" y1="60926" x2="3896" y2="61313"/>
                              <a14:backgroundMark x1="10911" y1="62546" x2="25391" y2="72407"/>
                              <a14:backgroundMark x1="25391" y1="72407" x2="30156" y2="66667"/>
                              <a14:backgroundMark x1="30156" y1="66667" x2="43229" y2="59861"/>
                              <a14:backgroundMark x1="43229" y1="59861" x2="49089" y2="53380"/>
                              <a14:backgroundMark x1="49089" y1="53380" x2="54115" y2="53426"/>
                              <a14:backgroundMark x1="54115" y1="53426" x2="56224" y2="60602"/>
                              <a14:backgroundMark x1="56224" y1="60602" x2="63802" y2="53333"/>
                              <a14:backgroundMark x1="63802" y1="53333" x2="69193" y2="58704"/>
                              <a14:backgroundMark x1="69193" y1="58704" x2="78385" y2="51806"/>
                              <a14:backgroundMark x1="78385" y1="51806" x2="82214" y2="55509"/>
                              <a14:backgroundMark x1="82214" y1="55509" x2="86250" y2="55417"/>
                              <a14:backgroundMark x1="86250" y1="55417" x2="88307" y2="47917"/>
                              <a14:backgroundMark x1="88307" y1="47917" x2="92786" y2="43981"/>
                              <a14:backgroundMark x1="92786" y1="43981" x2="96198" y2="48380"/>
                              <a14:backgroundMark x1="96198" y1="48380" x2="98802" y2="33426"/>
                              <a14:backgroundMark x1="98802" y1="33426" x2="95260" y2="26852"/>
                              <a14:backgroundMark x1="95260" y1="26852" x2="81927" y2="48565"/>
                              <a14:backgroundMark x1="81927" y1="48565" x2="72057" y2="55231"/>
                              <a14:backgroundMark x1="72057" y1="55231" x2="43385" y2="50648"/>
                              <a14:backgroundMark x1="43385" y1="50648" x2="25182" y2="59907"/>
                              <a14:backgroundMark x1="25182" y1="59907" x2="18021" y2="50231"/>
                              <a14:backgroundMark x1="18021" y1="50231" x2="9870" y2="52593"/>
                              <a14:backgroundMark x1="9870" y1="52593" x2="5885" y2="61204"/>
                              <a14:backgroundMark x1="3144" y1="62416" x2="859" y2="63426"/>
                              <a14:backgroundMark x1="5885" y1="61204" x2="4660" y2="61746"/>
                              <a14:backgroundMark x1="859" y1="63426" x2="625" y2="72083"/>
                              <a14:backgroundMark x1="625" y1="72083" x2="625" y2="72083"/>
                              <a14:backgroundMark x1="17995" y1="52454" x2="32891" y2="44769"/>
                              <a14:backgroundMark x1="32891" y1="44769" x2="9740" y2="54213"/>
                              <a14:backgroundMark x1="9740" y1="54213" x2="27214" y2="44398"/>
                              <a14:backgroundMark x1="27214" y1="44398" x2="22161" y2="49954"/>
                              <a14:backgroundMark x1="22161" y1="49954" x2="28672" y2="50185"/>
                              <a14:backgroundMark x1="28672" y1="50185" x2="23646" y2="48148"/>
                              <a14:backgroundMark x1="23646" y1="48148" x2="19505" y2="51481"/>
                              <a14:backgroundMark x1="19505" y1="51481" x2="24792" y2="49630"/>
                              <a14:backgroundMark x1="29792" y1="46898" x2="17708" y2="50741"/>
                              <a14:backgroundMark x1="30286" y1="46898" x2="30911" y2="47176"/>
                              <a14:backgroundMark x1="32995" y1="47639" x2="33255" y2="50741"/>
                              <a14:backgroundMark x1="32161" y1="46667" x2="32708" y2="49491"/>
                              <a14:backgroundMark x1="31380" y1="47037" x2="31589" y2="49861"/>
                              <a14:backgroundMark x1="31536" y1="47037" x2="30625" y2="50000"/>
                              <a14:backgroundMark x1="30911" y1="46435" x2="30625" y2="49769"/>
                              <a14:backgroundMark x1="30625" y1="46528" x2="30755" y2="48889"/>
                              <a14:backgroundMark x1="30495" y1="47639" x2="33464" y2="49861"/>
                              <a14:backgroundMark x1="32422" y1="47176" x2="33542" y2="49028"/>
                              <a14:backgroundMark x1="32370" y1="48380" x2="33750" y2="48657"/>
                              <a14:backgroundMark x1="32578" y1="47176" x2="33880" y2="47407"/>
                              <a14:backgroundMark x1="32630" y1="47407" x2="33620" y2="47639"/>
                              <a14:backgroundMark x1="25078" y1="74676" x2="25078" y2="74676"/>
                              <a14:backgroundMark x1="25755" y1="81620" x2="27500" y2="70694"/>
                              <a14:backgroundMark x1="27500" y1="70694" x2="38177" y2="68657"/>
                              <a14:backgroundMark x1="38177" y1="68657" x2="41328" y2="64120"/>
                              <a14:backgroundMark x1="41328" y1="64120" x2="45599" y2="68611"/>
                              <a14:backgroundMark x1="45599" y1="68611" x2="48411" y2="61111"/>
                              <a14:backgroundMark x1="48411" y1="61111" x2="53438" y2="57778"/>
                              <a14:backgroundMark x1="53438" y1="57778" x2="56510" y2="62361"/>
                              <a14:backgroundMark x1="56510" y1="62361" x2="58880" y2="68472"/>
                              <a14:backgroundMark x1="58880" y1="68472" x2="58958" y2="69769"/>
                              <a14:backgroundMark x1="65495" y1="69630" x2="68828" y2="60000"/>
                              <a14:backgroundMark x1="68828" y1="60000" x2="71771" y2="70648"/>
                              <a14:backgroundMark x1="71771" y1="70648" x2="73203" y2="60185"/>
                              <a14:backgroundMark x1="73203" y1="60185" x2="72708" y2="58148"/>
                              <a14:backgroundMark x1="80625" y1="64444" x2="82005" y2="59028"/>
                              <a14:backgroundMark x1="94297" y1="56667" x2="95547" y2="49259"/>
                              <a14:backgroundMark x1="18203" y1="78519" x2="16302" y2="71157"/>
                              <a14:backgroundMark x1="16302" y1="71157" x2="13255" y2="70139"/>
                            </a14:backgroundRemoval>
                          </a14:imgEffect>
                        </a14:imgLayer>
                      </a14:imgProps>
                    </a:ext>
                    <a:ext uri="{28A0092B-C50C-407E-A947-70E740481C1C}">
                      <a14:useLocalDpi xmlns:a14="http://schemas.microsoft.com/office/drawing/2010/main" val="0"/>
                    </a:ext>
                  </a:extLst>
                </a:blip>
                <a:srcRect t="42328"/>
                <a:stretch/>
              </p:blipFill>
              <p:spPr bwMode="auto">
                <a:xfrm>
                  <a:off x="0" y="2902856"/>
                  <a:ext cx="12192000" cy="3955143"/>
                </a:xfrm>
                <a:prstGeom prst="rect">
                  <a:avLst/>
                </a:prstGeom>
                <a:noFill/>
                <a:extLst>
                  <a:ext uri="{909E8E84-426E-40DD-AFC4-6F175D3DCCD1}">
                    <a14:hiddenFill xmlns:a14="http://schemas.microsoft.com/office/drawing/2010/main">
                      <a:solidFill>
                        <a:srgbClr val="FFFFFF"/>
                      </a:solidFill>
                    </a14:hiddenFill>
                  </a:ext>
                </a:extLst>
              </p:spPr>
            </p:pic>
            <p:sp>
              <p:nvSpPr>
                <p:cNvPr id="82" name="Rectangle: Rounded Corners 81">
                  <a:extLst>
                    <a:ext uri="{FF2B5EF4-FFF2-40B4-BE49-F238E27FC236}">
                      <a16:creationId xmlns:a16="http://schemas.microsoft.com/office/drawing/2014/main" id="{7D073956-A4D2-4E3A-B80C-F8C07ECC4A1B}"/>
                    </a:ext>
                  </a:extLst>
                </p:cNvPr>
                <p:cNvSpPr/>
                <p:nvPr/>
              </p:nvSpPr>
              <p:spPr>
                <a:xfrm>
                  <a:off x="11239500" y="758826"/>
                  <a:ext cx="676275" cy="36195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3" name="Rectangle: Rounded Corners 82">
                  <a:extLst>
                    <a:ext uri="{FF2B5EF4-FFF2-40B4-BE49-F238E27FC236}">
                      <a16:creationId xmlns:a16="http://schemas.microsoft.com/office/drawing/2014/main" id="{1124585B-C0E2-4A9D-A0BF-073444FF2989}"/>
                    </a:ext>
                  </a:extLst>
                </p:cNvPr>
                <p:cNvSpPr/>
                <p:nvPr/>
              </p:nvSpPr>
              <p:spPr>
                <a:xfrm>
                  <a:off x="368300" y="736599"/>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84" name="Rectangle: Rounded Corners 83">
                  <a:extLst>
                    <a:ext uri="{FF2B5EF4-FFF2-40B4-BE49-F238E27FC236}">
                      <a16:creationId xmlns:a16="http://schemas.microsoft.com/office/drawing/2014/main" id="{44825EF5-61DF-4D3A-AD44-026DFCF8FEE7}"/>
                    </a:ext>
                  </a:extLst>
                </p:cNvPr>
                <p:cNvSpPr/>
                <p:nvPr/>
              </p:nvSpPr>
              <p:spPr>
                <a:xfrm>
                  <a:off x="368300" y="869948"/>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85" name="Rectangle: Rounded Corners 84">
                  <a:extLst>
                    <a:ext uri="{FF2B5EF4-FFF2-40B4-BE49-F238E27FC236}">
                      <a16:creationId xmlns:a16="http://schemas.microsoft.com/office/drawing/2014/main" id="{DC1C1BDB-C9F8-4F35-9B4B-1EF9219D8C31}"/>
                    </a:ext>
                  </a:extLst>
                </p:cNvPr>
                <p:cNvSpPr/>
                <p:nvPr/>
              </p:nvSpPr>
              <p:spPr>
                <a:xfrm>
                  <a:off x="368300" y="1003297"/>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6" name="TextBox 85">
                  <a:extLst>
                    <a:ext uri="{FF2B5EF4-FFF2-40B4-BE49-F238E27FC236}">
                      <a16:creationId xmlns:a16="http://schemas.microsoft.com/office/drawing/2014/main" id="{78A1A1A0-C1A7-421E-8C66-AD83D9052254}"/>
                    </a:ext>
                  </a:extLst>
                </p:cNvPr>
                <p:cNvSpPr txBox="1"/>
                <p:nvPr/>
              </p:nvSpPr>
              <p:spPr>
                <a:xfrm>
                  <a:off x="4252164" y="2562225"/>
                  <a:ext cx="3897221" cy="1200329"/>
                </a:xfrm>
                <a:prstGeom prst="rect">
                  <a:avLst/>
                </a:prstGeom>
                <a:noFill/>
              </p:spPr>
              <p:txBody>
                <a:bodyPr wrap="none" rtlCol="0">
                  <a:spAutoFit/>
                </a:bodyPr>
                <a:lstStyle/>
                <a:p>
                  <a:r>
                    <a:rPr lang="en-MY" sz="7200" dirty="0">
                      <a:solidFill>
                        <a:schemeClr val="bg1"/>
                      </a:solidFill>
                      <a:latin typeface="Felix Titling" panose="04060505060202020A04" pitchFamily="82" charset="0"/>
                    </a:rPr>
                    <a:t>FOREST </a:t>
                  </a:r>
                </a:p>
              </p:txBody>
            </p:sp>
          </p:grpSp>
          <p:sp>
            <p:nvSpPr>
              <p:cNvPr id="79" name="TextBox 78">
                <a:extLst>
                  <a:ext uri="{FF2B5EF4-FFF2-40B4-BE49-F238E27FC236}">
                    <a16:creationId xmlns:a16="http://schemas.microsoft.com/office/drawing/2014/main" id="{99BDF42D-0FB1-4E4B-BC6F-1B42C6212689}"/>
                  </a:ext>
                </a:extLst>
              </p:cNvPr>
              <p:cNvSpPr txBox="1"/>
              <p:nvPr/>
            </p:nvSpPr>
            <p:spPr>
              <a:xfrm>
                <a:off x="9987850" y="6211836"/>
                <a:ext cx="1787669" cy="369332"/>
              </a:xfrm>
              <a:prstGeom prst="rect">
                <a:avLst/>
              </a:prstGeom>
              <a:noFill/>
            </p:spPr>
            <p:txBody>
              <a:bodyPr wrap="none" rtlCol="0">
                <a:spAutoFit/>
              </a:bodyPr>
              <a:lstStyle/>
              <a:p>
                <a:r>
                  <a:rPr lang="en-MY" dirty="0">
                    <a:solidFill>
                      <a:schemeClr val="bg1"/>
                    </a:solidFill>
                    <a:latin typeface="Abadi" panose="020B0604020104020204" pitchFamily="34" charset="0"/>
                  </a:rPr>
                  <a:t>design by hmpt </a:t>
                </a:r>
              </a:p>
            </p:txBody>
          </p:sp>
          <p:sp>
            <p:nvSpPr>
              <p:cNvPr id="80" name="TextBox 79">
                <a:extLst>
                  <a:ext uri="{FF2B5EF4-FFF2-40B4-BE49-F238E27FC236}">
                    <a16:creationId xmlns:a16="http://schemas.microsoft.com/office/drawing/2014/main" id="{B3C866F2-F806-4471-9C9A-32CBB8CF905D}"/>
                  </a:ext>
                </a:extLst>
              </p:cNvPr>
              <p:cNvSpPr txBox="1"/>
              <p:nvPr/>
            </p:nvSpPr>
            <p:spPr>
              <a:xfrm>
                <a:off x="211297" y="5988052"/>
                <a:ext cx="803425" cy="707886"/>
              </a:xfrm>
              <a:prstGeom prst="rect">
                <a:avLst/>
              </a:prstGeom>
              <a:noFill/>
            </p:spPr>
            <p:txBody>
              <a:bodyPr wrap="none" rtlCol="0">
                <a:spAutoFit/>
              </a:bodyPr>
              <a:lstStyle/>
              <a:p>
                <a:r>
                  <a:rPr lang="en-MY" sz="4000" dirty="0">
                    <a:solidFill>
                      <a:schemeClr val="bg1"/>
                    </a:solidFill>
                    <a:latin typeface="Abadi" panose="020B0604020104020204" pitchFamily="34" charset="0"/>
                  </a:rPr>
                  <a:t>07</a:t>
                </a:r>
              </a:p>
            </p:txBody>
          </p:sp>
        </p:grpSp>
        <p:pic>
          <p:nvPicPr>
            <p:cNvPr id="77" name="Graphic 76" descr="Leaf with solid fill">
              <a:extLst>
                <a:ext uri="{FF2B5EF4-FFF2-40B4-BE49-F238E27FC236}">
                  <a16:creationId xmlns:a16="http://schemas.microsoft.com/office/drawing/2014/main" id="{9772F276-92FC-4C1F-8D0A-4DCB275BFE8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253477" y="1901828"/>
              <a:ext cx="720414" cy="720414"/>
            </a:xfrm>
            <a:prstGeom prst="rect">
              <a:avLst/>
            </a:prstGeom>
          </p:spPr>
        </p:pic>
      </p:grpSp>
      <p:grpSp>
        <p:nvGrpSpPr>
          <p:cNvPr id="21" name="Group 20">
            <a:extLst>
              <a:ext uri="{FF2B5EF4-FFF2-40B4-BE49-F238E27FC236}">
                <a16:creationId xmlns:a16="http://schemas.microsoft.com/office/drawing/2014/main" id="{7FE4DD0A-59D8-48C9-9B89-A38D9B395342}"/>
              </a:ext>
            </a:extLst>
          </p:cNvPr>
          <p:cNvGrpSpPr/>
          <p:nvPr/>
        </p:nvGrpSpPr>
        <p:grpSpPr>
          <a:xfrm>
            <a:off x="973974" y="1718600"/>
            <a:ext cx="2155690" cy="4529800"/>
            <a:chOff x="973974" y="1718600"/>
            <a:chExt cx="2155690" cy="4529800"/>
          </a:xfrm>
        </p:grpSpPr>
        <p:grpSp>
          <p:nvGrpSpPr>
            <p:cNvPr id="37" name="Group 36">
              <a:extLst>
                <a:ext uri="{FF2B5EF4-FFF2-40B4-BE49-F238E27FC236}">
                  <a16:creationId xmlns:a16="http://schemas.microsoft.com/office/drawing/2014/main" id="{0FC1E4AC-60E7-4AFC-948D-228D15E4478D}"/>
                </a:ext>
              </a:extLst>
            </p:cNvPr>
            <p:cNvGrpSpPr/>
            <p:nvPr/>
          </p:nvGrpSpPr>
          <p:grpSpPr>
            <a:xfrm>
              <a:off x="973974" y="1718600"/>
              <a:ext cx="2155690" cy="4529800"/>
              <a:chOff x="973974" y="1718600"/>
              <a:chExt cx="2155690" cy="4529800"/>
            </a:xfrm>
            <a:blipFill dpi="0" rotWithShape="1">
              <a:blip r:embed="rId8">
                <a:extLst>
                  <a:ext uri="{28A0092B-C50C-407E-A947-70E740481C1C}">
                    <a14:useLocalDpi xmlns:a14="http://schemas.microsoft.com/office/drawing/2010/main" val="0"/>
                  </a:ext>
                </a:extLst>
              </a:blip>
              <a:srcRect/>
              <a:stretch>
                <a:fillRect/>
              </a:stretch>
            </a:blipFill>
          </p:grpSpPr>
          <p:sp>
            <p:nvSpPr>
              <p:cNvPr id="2" name="Rectangle: Rounded Corners 1">
                <a:extLst>
                  <a:ext uri="{FF2B5EF4-FFF2-40B4-BE49-F238E27FC236}">
                    <a16:creationId xmlns:a16="http://schemas.microsoft.com/office/drawing/2014/main" id="{C386F7BF-ADC1-4BEA-A64A-F10F6A764B92}"/>
                  </a:ext>
                </a:extLst>
              </p:cNvPr>
              <p:cNvSpPr/>
              <p:nvPr/>
            </p:nvSpPr>
            <p:spPr>
              <a:xfrm>
                <a:off x="1014722" y="1718600"/>
                <a:ext cx="2114942" cy="4529800"/>
              </a:xfrm>
              <a:prstGeom prst="roundRect">
                <a:avLst/>
              </a:prstGeom>
              <a:gr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36" name="Rectangle: Rounded Corners 35">
                <a:extLst>
                  <a:ext uri="{FF2B5EF4-FFF2-40B4-BE49-F238E27FC236}">
                    <a16:creationId xmlns:a16="http://schemas.microsoft.com/office/drawing/2014/main" id="{339EF822-9469-44BC-9C29-7E53CAB2088D}"/>
                  </a:ext>
                </a:extLst>
              </p:cNvPr>
              <p:cNvSpPr/>
              <p:nvPr/>
            </p:nvSpPr>
            <p:spPr>
              <a:xfrm>
                <a:off x="1700464" y="6076950"/>
                <a:ext cx="743457" cy="7619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1" name="TextBox 60">
                <a:extLst>
                  <a:ext uri="{FF2B5EF4-FFF2-40B4-BE49-F238E27FC236}">
                    <a16:creationId xmlns:a16="http://schemas.microsoft.com/office/drawing/2014/main" id="{5F6F9C61-BE53-435C-BA53-3281EB7455DC}"/>
                  </a:ext>
                </a:extLst>
              </p:cNvPr>
              <p:cNvSpPr txBox="1"/>
              <p:nvPr/>
            </p:nvSpPr>
            <p:spPr>
              <a:xfrm>
                <a:off x="973974" y="4966035"/>
                <a:ext cx="1907895" cy="1015663"/>
              </a:xfrm>
              <a:prstGeom prst="rect">
                <a:avLst/>
              </a:prstGeom>
              <a:grpFill/>
            </p:spPr>
            <p:txBody>
              <a:bodyPr wrap="none" rtlCol="0">
                <a:spAutoFit/>
              </a:bodyPr>
              <a:lstStyle/>
              <a:p>
                <a:r>
                  <a:rPr lang="id-ID" sz="6000" dirty="0">
                    <a:solidFill>
                      <a:schemeClr val="bg1"/>
                    </a:solidFill>
                    <a:latin typeface="Abadi" panose="020B0604020104020204" pitchFamily="34" charset="0"/>
                  </a:rPr>
                  <a:t>Kelas</a:t>
                </a:r>
                <a:endParaRPr lang="en-MY" dirty="0">
                  <a:solidFill>
                    <a:schemeClr val="bg1"/>
                  </a:solidFill>
                  <a:latin typeface="Abadi" panose="020B0604020104020204" pitchFamily="34" charset="0"/>
                </a:endParaRPr>
              </a:p>
            </p:txBody>
          </p:sp>
          <p:sp>
            <p:nvSpPr>
              <p:cNvPr id="64" name="TextBox 63">
                <a:extLst>
                  <a:ext uri="{FF2B5EF4-FFF2-40B4-BE49-F238E27FC236}">
                    <a16:creationId xmlns:a16="http://schemas.microsoft.com/office/drawing/2014/main" id="{7EF82E43-714E-441E-93C8-2ADC86428163}"/>
                  </a:ext>
                </a:extLst>
              </p:cNvPr>
              <p:cNvSpPr txBox="1"/>
              <p:nvPr/>
            </p:nvSpPr>
            <p:spPr>
              <a:xfrm>
                <a:off x="1014722" y="4896377"/>
                <a:ext cx="1241045" cy="369332"/>
              </a:xfrm>
              <a:prstGeom prst="rect">
                <a:avLst/>
              </a:prstGeom>
              <a:noFill/>
            </p:spPr>
            <p:txBody>
              <a:bodyPr wrap="none" rtlCol="0">
                <a:spAutoFit/>
              </a:bodyPr>
              <a:lstStyle/>
              <a:p>
                <a:r>
                  <a:rPr lang="id-ID" dirty="0">
                    <a:solidFill>
                      <a:schemeClr val="bg1"/>
                    </a:solidFill>
                    <a:latin typeface="Abadi" panose="020B0604020104020204" pitchFamily="34" charset="0"/>
                  </a:rPr>
                  <a:t>Identifikasi</a:t>
                </a:r>
                <a:endParaRPr lang="en-MY" dirty="0">
                  <a:solidFill>
                    <a:schemeClr val="bg1"/>
                  </a:solidFill>
                  <a:latin typeface="Abadi" panose="020B0604020104020204" pitchFamily="34" charset="0"/>
                </a:endParaRPr>
              </a:p>
            </p:txBody>
          </p:sp>
        </p:grpSp>
        <p:sp>
          <p:nvSpPr>
            <p:cNvPr id="68" name="Rectangle: Rounded Corners 67">
              <a:extLst>
                <a:ext uri="{FF2B5EF4-FFF2-40B4-BE49-F238E27FC236}">
                  <a16:creationId xmlns:a16="http://schemas.microsoft.com/office/drawing/2014/main" id="{14B71636-4AE3-4D20-A55E-3037FFECF7CB}"/>
                </a:ext>
              </a:extLst>
            </p:cNvPr>
            <p:cNvSpPr/>
            <p:nvPr/>
          </p:nvSpPr>
          <p:spPr>
            <a:xfrm>
              <a:off x="1706111" y="5972378"/>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12" name="Graphic 11" descr="Blueberry with solid fill">
              <a:hlinkClick r:id="rId9" action="ppaction://hlinksldjump"/>
              <a:extLst>
                <a:ext uri="{FF2B5EF4-FFF2-40B4-BE49-F238E27FC236}">
                  <a16:creationId xmlns:a16="http://schemas.microsoft.com/office/drawing/2014/main" id="{4B8B8558-42AA-4717-97D2-0B0069BB3498}"/>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481811" y="2589204"/>
              <a:ext cx="1180759" cy="1180759"/>
            </a:xfrm>
            <a:prstGeom prst="rect">
              <a:avLst/>
            </a:prstGeom>
          </p:spPr>
        </p:pic>
      </p:grpSp>
      <p:grpSp>
        <p:nvGrpSpPr>
          <p:cNvPr id="25" name="Group 24">
            <a:extLst>
              <a:ext uri="{FF2B5EF4-FFF2-40B4-BE49-F238E27FC236}">
                <a16:creationId xmlns:a16="http://schemas.microsoft.com/office/drawing/2014/main" id="{5401C987-D95C-45EB-9F96-ACD51B451477}"/>
              </a:ext>
            </a:extLst>
          </p:cNvPr>
          <p:cNvGrpSpPr/>
          <p:nvPr/>
        </p:nvGrpSpPr>
        <p:grpSpPr>
          <a:xfrm>
            <a:off x="8997543" y="1739138"/>
            <a:ext cx="2179735" cy="4529800"/>
            <a:chOff x="8997543" y="1739138"/>
            <a:chExt cx="2179735" cy="4529800"/>
          </a:xfrm>
        </p:grpSpPr>
        <p:grpSp>
          <p:nvGrpSpPr>
            <p:cNvPr id="56" name="Group 55">
              <a:extLst>
                <a:ext uri="{FF2B5EF4-FFF2-40B4-BE49-F238E27FC236}">
                  <a16:creationId xmlns:a16="http://schemas.microsoft.com/office/drawing/2014/main" id="{ED2488E9-C6C0-4F3B-A26A-E2DEF62451CC}"/>
                </a:ext>
              </a:extLst>
            </p:cNvPr>
            <p:cNvGrpSpPr/>
            <p:nvPr/>
          </p:nvGrpSpPr>
          <p:grpSpPr>
            <a:xfrm>
              <a:off x="8997543" y="1739138"/>
              <a:ext cx="2179735" cy="4529800"/>
              <a:chOff x="8997543" y="1739138"/>
              <a:chExt cx="2179735" cy="4529800"/>
            </a:xfrm>
          </p:grpSpPr>
          <p:sp>
            <p:nvSpPr>
              <p:cNvPr id="54" name="Rectangle: Rounded Corners 53">
                <a:extLst>
                  <a:ext uri="{FF2B5EF4-FFF2-40B4-BE49-F238E27FC236}">
                    <a16:creationId xmlns:a16="http://schemas.microsoft.com/office/drawing/2014/main" id="{65622F28-F072-47C0-A35D-E73486CB200E}"/>
                  </a:ext>
                </a:extLst>
              </p:cNvPr>
              <p:cNvSpPr/>
              <p:nvPr/>
            </p:nvSpPr>
            <p:spPr>
              <a:xfrm>
                <a:off x="9062336" y="1739138"/>
                <a:ext cx="2114942" cy="4529800"/>
              </a:xfrm>
              <a:prstGeom prst="roundRect">
                <a:avLst/>
              </a:prstGeom>
              <a:blipFill dpi="0" rotWithShape="1">
                <a:blip r:embed="rId12">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9" name="Rectangle: Rounded Corners 58">
                <a:extLst>
                  <a:ext uri="{FF2B5EF4-FFF2-40B4-BE49-F238E27FC236}">
                    <a16:creationId xmlns:a16="http://schemas.microsoft.com/office/drawing/2014/main" id="{67E1A617-9DCD-442E-9D2D-DD6EBBF9C934}"/>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3" name="TextBox 62">
                <a:extLst>
                  <a:ext uri="{FF2B5EF4-FFF2-40B4-BE49-F238E27FC236}">
                    <a16:creationId xmlns:a16="http://schemas.microsoft.com/office/drawing/2014/main" id="{22EF5182-869F-41BD-B808-3779B46CDB4E}"/>
                  </a:ext>
                </a:extLst>
              </p:cNvPr>
              <p:cNvSpPr txBox="1"/>
              <p:nvPr/>
            </p:nvSpPr>
            <p:spPr>
              <a:xfrm>
                <a:off x="8997543" y="5015120"/>
                <a:ext cx="2100255" cy="1015663"/>
              </a:xfrm>
              <a:prstGeom prst="rect">
                <a:avLst/>
              </a:prstGeom>
              <a:noFill/>
            </p:spPr>
            <p:txBody>
              <a:bodyPr wrap="none" rtlCol="0">
                <a:spAutoFit/>
              </a:bodyPr>
              <a:lstStyle/>
              <a:p>
                <a:r>
                  <a:rPr lang="id-ID" sz="6000" dirty="0">
                    <a:solidFill>
                      <a:schemeClr val="bg1"/>
                    </a:solidFill>
                    <a:latin typeface="Abadi" panose="020B0604020104020204" pitchFamily="34" charset="0"/>
                  </a:rPr>
                  <a:t>Objek</a:t>
                </a:r>
                <a:endParaRPr lang="en-MY" dirty="0">
                  <a:solidFill>
                    <a:schemeClr val="bg1"/>
                  </a:solidFill>
                  <a:latin typeface="Abadi" panose="020B0604020104020204" pitchFamily="34" charset="0"/>
                </a:endParaRPr>
              </a:p>
            </p:txBody>
          </p:sp>
          <p:sp>
            <p:nvSpPr>
              <p:cNvPr id="67" name="TextBox 66">
                <a:extLst>
                  <a:ext uri="{FF2B5EF4-FFF2-40B4-BE49-F238E27FC236}">
                    <a16:creationId xmlns:a16="http://schemas.microsoft.com/office/drawing/2014/main" id="{9E130BE7-D9C0-4272-B47D-CAEF39FC08F7}"/>
                  </a:ext>
                </a:extLst>
              </p:cNvPr>
              <p:cNvSpPr txBox="1"/>
              <p:nvPr/>
            </p:nvSpPr>
            <p:spPr>
              <a:xfrm>
                <a:off x="9043600" y="4940970"/>
                <a:ext cx="1241045" cy="369332"/>
              </a:xfrm>
              <a:prstGeom prst="rect">
                <a:avLst/>
              </a:prstGeom>
              <a:noFill/>
            </p:spPr>
            <p:txBody>
              <a:bodyPr wrap="none" rtlCol="0">
                <a:spAutoFit/>
              </a:bodyPr>
              <a:lstStyle/>
              <a:p>
                <a:r>
                  <a:rPr lang="id-ID" dirty="0">
                    <a:solidFill>
                      <a:schemeClr val="bg1"/>
                    </a:solidFill>
                    <a:latin typeface="Abadi" panose="020B0604020104020204" pitchFamily="34" charset="0"/>
                  </a:rPr>
                  <a:t>Identifikasi</a:t>
                </a:r>
                <a:endParaRPr lang="en-MY" dirty="0">
                  <a:solidFill>
                    <a:schemeClr val="bg1"/>
                  </a:solidFill>
                  <a:latin typeface="Abadi" panose="020B0604020104020204" pitchFamily="34" charset="0"/>
                </a:endParaRPr>
              </a:p>
            </p:txBody>
          </p:sp>
        </p:grpSp>
        <p:pic>
          <p:nvPicPr>
            <p:cNvPr id="14" name="Graphic 13" descr="Frangipani with solid fill">
              <a:hlinkClick r:id="rId13" action="ppaction://hlinksldjump"/>
              <a:extLst>
                <a:ext uri="{FF2B5EF4-FFF2-40B4-BE49-F238E27FC236}">
                  <a16:creationId xmlns:a16="http://schemas.microsoft.com/office/drawing/2014/main" id="{C38AB0D1-3660-428B-BDEC-21BA6A1FD613}"/>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9721288" y="2633152"/>
              <a:ext cx="914400" cy="914400"/>
            </a:xfrm>
            <a:prstGeom prst="rect">
              <a:avLst/>
            </a:prstGeom>
          </p:spPr>
        </p:pic>
      </p:grpSp>
      <p:grpSp>
        <p:nvGrpSpPr>
          <p:cNvPr id="23" name="Group 22">
            <a:extLst>
              <a:ext uri="{FF2B5EF4-FFF2-40B4-BE49-F238E27FC236}">
                <a16:creationId xmlns:a16="http://schemas.microsoft.com/office/drawing/2014/main" id="{E6481050-F7E2-4131-81EB-731ED021AEB7}"/>
              </a:ext>
            </a:extLst>
          </p:cNvPr>
          <p:cNvGrpSpPr/>
          <p:nvPr/>
        </p:nvGrpSpPr>
        <p:grpSpPr>
          <a:xfrm>
            <a:off x="6357238" y="1739138"/>
            <a:ext cx="2114942" cy="4529800"/>
            <a:chOff x="6357238" y="1739138"/>
            <a:chExt cx="2114942" cy="4529800"/>
          </a:xfrm>
        </p:grpSpPr>
        <p:grpSp>
          <p:nvGrpSpPr>
            <p:cNvPr id="55" name="Group 54">
              <a:extLst>
                <a:ext uri="{FF2B5EF4-FFF2-40B4-BE49-F238E27FC236}">
                  <a16:creationId xmlns:a16="http://schemas.microsoft.com/office/drawing/2014/main" id="{1266E075-1420-42A9-BA05-695602677F37}"/>
                </a:ext>
              </a:extLst>
            </p:cNvPr>
            <p:cNvGrpSpPr/>
            <p:nvPr/>
          </p:nvGrpSpPr>
          <p:grpSpPr>
            <a:xfrm>
              <a:off x="6357238" y="1739138"/>
              <a:ext cx="2114942" cy="4529800"/>
              <a:chOff x="6357238" y="1739138"/>
              <a:chExt cx="2114942" cy="4529800"/>
            </a:xfrm>
          </p:grpSpPr>
          <p:sp>
            <p:nvSpPr>
              <p:cNvPr id="53" name="Rectangle: Rounded Corners 52">
                <a:extLst>
                  <a:ext uri="{FF2B5EF4-FFF2-40B4-BE49-F238E27FC236}">
                    <a16:creationId xmlns:a16="http://schemas.microsoft.com/office/drawing/2014/main" id="{138E6C7C-8270-4A88-9BC4-387989277ED1}"/>
                  </a:ext>
                </a:extLst>
              </p:cNvPr>
              <p:cNvSpPr/>
              <p:nvPr/>
            </p:nvSpPr>
            <p:spPr>
              <a:xfrm>
                <a:off x="6357238" y="1739138"/>
                <a:ext cx="2114942" cy="4529800"/>
              </a:xfrm>
              <a:prstGeom prst="roundRect">
                <a:avLst/>
              </a:prstGeom>
              <a:blipFill dpi="0" rotWithShape="1">
                <a:blip r:embed="rId1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8" name="Rectangle: Rounded Corners 57">
                <a:extLst>
                  <a:ext uri="{FF2B5EF4-FFF2-40B4-BE49-F238E27FC236}">
                    <a16:creationId xmlns:a16="http://schemas.microsoft.com/office/drawing/2014/main" id="{2EE00D75-3236-4029-BD84-D420A58B0BE9}"/>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2" name="TextBox 61">
                <a:extLst>
                  <a:ext uri="{FF2B5EF4-FFF2-40B4-BE49-F238E27FC236}">
                    <a16:creationId xmlns:a16="http://schemas.microsoft.com/office/drawing/2014/main" id="{7A706F6B-D0CC-4D06-98B2-BF5023CDE9EC}"/>
                  </a:ext>
                </a:extLst>
              </p:cNvPr>
              <p:cNvSpPr txBox="1"/>
              <p:nvPr/>
            </p:nvSpPr>
            <p:spPr>
              <a:xfrm>
                <a:off x="6575915" y="4950493"/>
                <a:ext cx="1763624" cy="1107996"/>
              </a:xfrm>
              <a:prstGeom prst="rect">
                <a:avLst/>
              </a:prstGeom>
              <a:noFill/>
            </p:spPr>
            <p:txBody>
              <a:bodyPr wrap="none" rtlCol="0">
                <a:spAutoFit/>
              </a:bodyPr>
              <a:lstStyle/>
              <a:p>
                <a:r>
                  <a:rPr lang="id-ID" sz="6600" dirty="0">
                    <a:solidFill>
                      <a:schemeClr val="bg1"/>
                    </a:solidFill>
                    <a:latin typeface="Abadi" panose="020B0604020104020204" pitchFamily="34" charset="0"/>
                  </a:rPr>
                  <a:t>PBO</a:t>
                </a:r>
                <a:endParaRPr lang="en-MY" dirty="0">
                  <a:solidFill>
                    <a:schemeClr val="bg1"/>
                  </a:solidFill>
                  <a:latin typeface="Abadi" panose="020B0604020104020204" pitchFamily="34" charset="0"/>
                </a:endParaRPr>
              </a:p>
            </p:txBody>
          </p:sp>
          <p:sp>
            <p:nvSpPr>
              <p:cNvPr id="66" name="TextBox 65">
                <a:extLst>
                  <a:ext uri="{FF2B5EF4-FFF2-40B4-BE49-F238E27FC236}">
                    <a16:creationId xmlns:a16="http://schemas.microsoft.com/office/drawing/2014/main" id="{C67F8A6C-E169-4D6F-857E-3546670044A3}"/>
                  </a:ext>
                </a:extLst>
              </p:cNvPr>
              <p:cNvSpPr txBox="1"/>
              <p:nvPr/>
            </p:nvSpPr>
            <p:spPr>
              <a:xfrm>
                <a:off x="6613549" y="4873657"/>
                <a:ext cx="1226618" cy="369332"/>
              </a:xfrm>
              <a:prstGeom prst="rect">
                <a:avLst/>
              </a:prstGeom>
              <a:noFill/>
            </p:spPr>
            <p:txBody>
              <a:bodyPr wrap="none" rtlCol="0">
                <a:spAutoFit/>
              </a:bodyPr>
              <a:lstStyle/>
              <a:p>
                <a:r>
                  <a:rPr lang="id-ID" dirty="0">
                    <a:solidFill>
                      <a:schemeClr val="bg1"/>
                    </a:solidFill>
                    <a:latin typeface="Abadi" panose="020B0604020104020204" pitchFamily="34" charset="0"/>
                  </a:rPr>
                  <a:t>Penerapan</a:t>
                </a:r>
                <a:endParaRPr lang="en-MY" dirty="0">
                  <a:solidFill>
                    <a:schemeClr val="bg1"/>
                  </a:solidFill>
                  <a:latin typeface="Abadi" panose="020B0604020104020204" pitchFamily="34" charset="0"/>
                </a:endParaRPr>
              </a:p>
            </p:txBody>
          </p:sp>
        </p:grpSp>
        <p:pic>
          <p:nvPicPr>
            <p:cNvPr id="16" name="Graphic 15" descr="Tree With Roots with solid fill">
              <a:hlinkClick r:id="rId17" action="ppaction://hlinksldjump"/>
              <a:extLst>
                <a:ext uri="{FF2B5EF4-FFF2-40B4-BE49-F238E27FC236}">
                  <a16:creationId xmlns:a16="http://schemas.microsoft.com/office/drawing/2014/main" id="{D603703D-1074-49A8-8747-635D72578B3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6940219" y="2615019"/>
              <a:ext cx="914400" cy="914400"/>
            </a:xfrm>
            <a:prstGeom prst="rect">
              <a:avLst/>
            </a:prstGeom>
          </p:spPr>
        </p:pic>
      </p:grpSp>
      <p:grpSp>
        <p:nvGrpSpPr>
          <p:cNvPr id="22" name="Group 21">
            <a:extLst>
              <a:ext uri="{FF2B5EF4-FFF2-40B4-BE49-F238E27FC236}">
                <a16:creationId xmlns:a16="http://schemas.microsoft.com/office/drawing/2014/main" id="{E67B29EC-A000-4DA7-A2D7-6C04DA21C7D8}"/>
              </a:ext>
            </a:extLst>
          </p:cNvPr>
          <p:cNvGrpSpPr/>
          <p:nvPr/>
        </p:nvGrpSpPr>
        <p:grpSpPr>
          <a:xfrm>
            <a:off x="3719820" y="1739138"/>
            <a:ext cx="2258733" cy="4529800"/>
            <a:chOff x="3719821" y="1739138"/>
            <a:chExt cx="2258733" cy="4529800"/>
          </a:xfrm>
        </p:grpSpPr>
        <p:grpSp>
          <p:nvGrpSpPr>
            <p:cNvPr id="48" name="Group 47">
              <a:extLst>
                <a:ext uri="{FF2B5EF4-FFF2-40B4-BE49-F238E27FC236}">
                  <a16:creationId xmlns:a16="http://schemas.microsoft.com/office/drawing/2014/main" id="{D81D031B-4F4E-44F0-9DAF-08737C97DC39}"/>
                </a:ext>
              </a:extLst>
            </p:cNvPr>
            <p:cNvGrpSpPr/>
            <p:nvPr/>
          </p:nvGrpSpPr>
          <p:grpSpPr>
            <a:xfrm>
              <a:off x="3719821" y="1739138"/>
              <a:ext cx="2258733" cy="4529800"/>
              <a:chOff x="3719821" y="1739138"/>
              <a:chExt cx="2258733" cy="4529800"/>
            </a:xfrm>
          </p:grpSpPr>
          <p:sp>
            <p:nvSpPr>
              <p:cNvPr id="52" name="Rectangle: Rounded Corners 51">
                <a:extLst>
                  <a:ext uri="{FF2B5EF4-FFF2-40B4-BE49-F238E27FC236}">
                    <a16:creationId xmlns:a16="http://schemas.microsoft.com/office/drawing/2014/main" id="{C7B37B75-7138-428C-81E2-5FECB2BC836E}"/>
                  </a:ext>
                </a:extLst>
              </p:cNvPr>
              <p:cNvSpPr/>
              <p:nvPr/>
            </p:nvSpPr>
            <p:spPr>
              <a:xfrm>
                <a:off x="3719821" y="1739138"/>
                <a:ext cx="2114942" cy="4529800"/>
              </a:xfrm>
              <a:prstGeom prst="roundRect">
                <a:avLst>
                  <a:gd name="adj" fmla="val 16667"/>
                </a:avLst>
              </a:prstGeom>
              <a:blipFill dpi="0" rotWithShape="1">
                <a:blip r:embed="rId20">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7" name="Rectangle: Rounded Corners 56">
                <a:extLst>
                  <a:ext uri="{FF2B5EF4-FFF2-40B4-BE49-F238E27FC236}">
                    <a16:creationId xmlns:a16="http://schemas.microsoft.com/office/drawing/2014/main" id="{6FBD29E7-1B04-40F0-9898-7EF8E9831390}"/>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0" name="TextBox 59">
                <a:extLst>
                  <a:ext uri="{FF2B5EF4-FFF2-40B4-BE49-F238E27FC236}">
                    <a16:creationId xmlns:a16="http://schemas.microsoft.com/office/drawing/2014/main" id="{6037DFF0-E8F2-4821-956E-A62788B4DA84}"/>
                  </a:ext>
                </a:extLst>
              </p:cNvPr>
              <p:cNvSpPr txBox="1"/>
              <p:nvPr/>
            </p:nvSpPr>
            <p:spPr>
              <a:xfrm>
                <a:off x="3913565" y="5098817"/>
                <a:ext cx="2064989" cy="769441"/>
              </a:xfrm>
              <a:prstGeom prst="rect">
                <a:avLst/>
              </a:prstGeom>
              <a:noFill/>
            </p:spPr>
            <p:txBody>
              <a:bodyPr wrap="none" rtlCol="0">
                <a:spAutoFit/>
              </a:bodyPr>
              <a:lstStyle/>
              <a:p>
                <a:r>
                  <a:rPr lang="id-ID" sz="4400" dirty="0">
                    <a:solidFill>
                      <a:schemeClr val="bg1"/>
                    </a:solidFill>
                    <a:latin typeface="Abadi" panose="020B0604020104020204" pitchFamily="34" charset="0"/>
                  </a:rPr>
                  <a:t>Aplikasi</a:t>
                </a:r>
                <a:endParaRPr lang="en-MY" sz="1100" dirty="0">
                  <a:solidFill>
                    <a:schemeClr val="bg1"/>
                  </a:solidFill>
                  <a:latin typeface="Abadi" panose="020B0604020104020204" pitchFamily="34" charset="0"/>
                </a:endParaRPr>
              </a:p>
            </p:txBody>
          </p:sp>
          <p:sp>
            <p:nvSpPr>
              <p:cNvPr id="65" name="TextBox 64">
                <a:extLst>
                  <a:ext uri="{FF2B5EF4-FFF2-40B4-BE49-F238E27FC236}">
                    <a16:creationId xmlns:a16="http://schemas.microsoft.com/office/drawing/2014/main" id="{85149C55-CE7D-420C-A615-11989F365FDE}"/>
                  </a:ext>
                </a:extLst>
              </p:cNvPr>
              <p:cNvSpPr txBox="1"/>
              <p:nvPr/>
            </p:nvSpPr>
            <p:spPr>
              <a:xfrm>
                <a:off x="3883954" y="4990055"/>
                <a:ext cx="912429" cy="369332"/>
              </a:xfrm>
              <a:prstGeom prst="rect">
                <a:avLst/>
              </a:prstGeom>
              <a:noFill/>
            </p:spPr>
            <p:txBody>
              <a:bodyPr wrap="none" rtlCol="0">
                <a:spAutoFit/>
              </a:bodyPr>
              <a:lstStyle/>
              <a:p>
                <a:r>
                  <a:rPr lang="id-ID" dirty="0">
                    <a:solidFill>
                      <a:schemeClr val="bg1"/>
                    </a:solidFill>
                    <a:latin typeface="Abadi" panose="020B0604020104020204" pitchFamily="34" charset="0"/>
                  </a:rPr>
                  <a:t>Konsep</a:t>
                </a:r>
                <a:endParaRPr lang="en-MY" dirty="0">
                  <a:solidFill>
                    <a:schemeClr val="bg1"/>
                  </a:solidFill>
                  <a:latin typeface="Abadi" panose="020B0604020104020204" pitchFamily="34" charset="0"/>
                </a:endParaRPr>
              </a:p>
            </p:txBody>
          </p:sp>
        </p:grpSp>
        <p:pic>
          <p:nvPicPr>
            <p:cNvPr id="20" name="Graphic 19" descr="Acorn with solid fill">
              <a:hlinkClick r:id="rId21" action="ppaction://hlinksldjump"/>
              <a:extLst>
                <a:ext uri="{FF2B5EF4-FFF2-40B4-BE49-F238E27FC236}">
                  <a16:creationId xmlns:a16="http://schemas.microsoft.com/office/drawing/2014/main" id="{6ACD3FB8-C60D-4450-8FA0-6240D99A64E6}"/>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4365472" y="2656589"/>
              <a:ext cx="914400" cy="914400"/>
            </a:xfrm>
            <a:prstGeom prst="rect">
              <a:avLst/>
            </a:prstGeom>
          </p:spPr>
        </p:pic>
      </p:grpSp>
      <p:grpSp>
        <p:nvGrpSpPr>
          <p:cNvPr id="70" name="Group 69">
            <a:extLst>
              <a:ext uri="{FF2B5EF4-FFF2-40B4-BE49-F238E27FC236}">
                <a16:creationId xmlns:a16="http://schemas.microsoft.com/office/drawing/2014/main" id="{384DC920-2468-4E8C-A22E-218841C5DD1F}"/>
              </a:ext>
            </a:extLst>
          </p:cNvPr>
          <p:cNvGrpSpPr/>
          <p:nvPr/>
        </p:nvGrpSpPr>
        <p:grpSpPr>
          <a:xfrm>
            <a:off x="4993640" y="295570"/>
            <a:ext cx="2204450" cy="646331"/>
            <a:chOff x="4993640" y="295570"/>
            <a:chExt cx="2204450" cy="646331"/>
          </a:xfrm>
        </p:grpSpPr>
        <p:pic>
          <p:nvPicPr>
            <p:cNvPr id="69" name="Graphic 68" descr="Leaf with solid fill">
              <a:extLst>
                <a:ext uri="{FF2B5EF4-FFF2-40B4-BE49-F238E27FC236}">
                  <a16:creationId xmlns:a16="http://schemas.microsoft.com/office/drawing/2014/main" id="{C5054D4B-D218-49B0-868A-FC5DE07C302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224338" y="306411"/>
              <a:ext cx="265799" cy="265799"/>
            </a:xfrm>
            <a:prstGeom prst="rect">
              <a:avLst/>
            </a:prstGeom>
          </p:spPr>
        </p:pic>
        <p:sp>
          <p:nvSpPr>
            <p:cNvPr id="11" name="TextBox 10">
              <a:extLst>
                <a:ext uri="{FF2B5EF4-FFF2-40B4-BE49-F238E27FC236}">
                  <a16:creationId xmlns:a16="http://schemas.microsoft.com/office/drawing/2014/main" id="{29824780-F6B0-4CD7-A48E-AA40B35C5714}"/>
                </a:ext>
              </a:extLst>
            </p:cNvPr>
            <p:cNvSpPr txBox="1"/>
            <p:nvPr/>
          </p:nvSpPr>
          <p:spPr>
            <a:xfrm>
              <a:off x="4993640" y="295570"/>
              <a:ext cx="2204450" cy="646331"/>
            </a:xfrm>
            <a:prstGeom prst="rect">
              <a:avLst/>
            </a:prstGeom>
            <a:noFill/>
          </p:spPr>
          <p:txBody>
            <a:bodyPr wrap="none" rtlCol="0">
              <a:spAutoFit/>
            </a:bodyPr>
            <a:lstStyle/>
            <a:p>
              <a:r>
                <a:rPr lang="id-ID" sz="2400" dirty="0">
                  <a:solidFill>
                    <a:schemeClr val="bg1"/>
                  </a:solidFill>
                  <a:latin typeface="Felix Titling" panose="04060505060202020A04" pitchFamily="82" charset="0"/>
                </a:rPr>
                <a:t>MORPHLING</a:t>
              </a:r>
              <a:r>
                <a:rPr lang="en-MY" sz="3600" dirty="0">
                  <a:solidFill>
                    <a:schemeClr val="bg1"/>
                  </a:solidFill>
                  <a:latin typeface="Felix Titling" panose="04060505060202020A04" pitchFamily="82" charset="0"/>
                </a:rPr>
                <a:t> </a:t>
              </a:r>
            </a:p>
          </p:txBody>
        </p:sp>
      </p:grpSp>
      <p:grpSp>
        <p:nvGrpSpPr>
          <p:cNvPr id="114" name="Group 113">
            <a:extLst>
              <a:ext uri="{FF2B5EF4-FFF2-40B4-BE49-F238E27FC236}">
                <a16:creationId xmlns:a16="http://schemas.microsoft.com/office/drawing/2014/main" id="{EED953A4-820C-4212-832B-15473D3381D4}"/>
              </a:ext>
            </a:extLst>
          </p:cNvPr>
          <p:cNvGrpSpPr/>
          <p:nvPr/>
        </p:nvGrpSpPr>
        <p:grpSpPr>
          <a:xfrm>
            <a:off x="288054" y="391276"/>
            <a:ext cx="352425" cy="336551"/>
            <a:chOff x="288054" y="391276"/>
            <a:chExt cx="352425" cy="336551"/>
          </a:xfrm>
        </p:grpSpPr>
        <p:sp>
          <p:nvSpPr>
            <p:cNvPr id="115" name="Rectangle: Rounded Corners 114">
              <a:extLst>
                <a:ext uri="{FF2B5EF4-FFF2-40B4-BE49-F238E27FC236}">
                  <a16:creationId xmlns:a16="http://schemas.microsoft.com/office/drawing/2014/main" id="{51B9675D-6E07-41D7-8E27-AEDD6A205969}"/>
                </a:ext>
              </a:extLst>
            </p:cNvPr>
            <p:cNvSpPr/>
            <p:nvPr/>
          </p:nvSpPr>
          <p:spPr>
            <a:xfrm>
              <a:off x="288054" y="391276"/>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6" name="Rectangle: Rounded Corners 115">
              <a:extLst>
                <a:ext uri="{FF2B5EF4-FFF2-40B4-BE49-F238E27FC236}">
                  <a16:creationId xmlns:a16="http://schemas.microsoft.com/office/drawing/2014/main" id="{AD7E8773-CE03-453E-8643-88F278511707}"/>
                </a:ext>
              </a:extLst>
            </p:cNvPr>
            <p:cNvSpPr/>
            <p:nvPr/>
          </p:nvSpPr>
          <p:spPr>
            <a:xfrm>
              <a:off x="288054" y="524625"/>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7" name="Rectangle: Rounded Corners 116">
              <a:extLst>
                <a:ext uri="{FF2B5EF4-FFF2-40B4-BE49-F238E27FC236}">
                  <a16:creationId xmlns:a16="http://schemas.microsoft.com/office/drawing/2014/main" id="{C67C453E-432F-46BA-8A1A-E3D5AC452E2E}"/>
                </a:ext>
              </a:extLst>
            </p:cNvPr>
            <p:cNvSpPr/>
            <p:nvPr/>
          </p:nvSpPr>
          <p:spPr>
            <a:xfrm>
              <a:off x="288054" y="657974"/>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grpSp>
        <p:nvGrpSpPr>
          <p:cNvPr id="118" name="Group 117">
            <a:extLst>
              <a:ext uri="{FF2B5EF4-FFF2-40B4-BE49-F238E27FC236}">
                <a16:creationId xmlns:a16="http://schemas.microsoft.com/office/drawing/2014/main" id="{04E3AF89-EE7C-4B5E-898F-73F8D7F2C5A7}"/>
              </a:ext>
            </a:extLst>
          </p:cNvPr>
          <p:cNvGrpSpPr/>
          <p:nvPr/>
        </p:nvGrpSpPr>
        <p:grpSpPr>
          <a:xfrm>
            <a:off x="5139485" y="6769714"/>
            <a:ext cx="3963207" cy="4897617"/>
            <a:chOff x="5018226" y="1408163"/>
            <a:chExt cx="3963207" cy="4897617"/>
          </a:xfrm>
        </p:grpSpPr>
        <p:sp>
          <p:nvSpPr>
            <p:cNvPr id="119" name="TextBox 118">
              <a:extLst>
                <a:ext uri="{FF2B5EF4-FFF2-40B4-BE49-F238E27FC236}">
                  <a16:creationId xmlns:a16="http://schemas.microsoft.com/office/drawing/2014/main" id="{FB56D85F-2F19-49DC-9425-FA7DA6F7BEBD}"/>
                </a:ext>
              </a:extLst>
            </p:cNvPr>
            <p:cNvSpPr txBox="1"/>
            <p:nvPr/>
          </p:nvSpPr>
          <p:spPr>
            <a:xfrm>
              <a:off x="5018226" y="1408163"/>
              <a:ext cx="2820003" cy="769441"/>
            </a:xfrm>
            <a:prstGeom prst="rect">
              <a:avLst/>
            </a:prstGeom>
            <a:noFill/>
          </p:spPr>
          <p:txBody>
            <a:bodyPr wrap="none" rtlCol="0">
              <a:spAutoFit/>
            </a:bodyPr>
            <a:lstStyle/>
            <a:p>
              <a:r>
                <a:rPr lang="en-MY" sz="4400" b="1" dirty="0">
                  <a:solidFill>
                    <a:schemeClr val="bg1"/>
                  </a:solidFill>
                  <a:latin typeface="Abadi" panose="020B0604020104020204" pitchFamily="34" charset="0"/>
                </a:rPr>
                <a:t>about seed</a:t>
              </a:r>
            </a:p>
          </p:txBody>
        </p:sp>
        <p:sp>
          <p:nvSpPr>
            <p:cNvPr id="120" name="TextBox 119">
              <a:extLst>
                <a:ext uri="{FF2B5EF4-FFF2-40B4-BE49-F238E27FC236}">
                  <a16:creationId xmlns:a16="http://schemas.microsoft.com/office/drawing/2014/main" id="{E05C9165-4256-4483-B155-06B7CC1551AA}"/>
                </a:ext>
              </a:extLst>
            </p:cNvPr>
            <p:cNvSpPr txBox="1"/>
            <p:nvPr/>
          </p:nvSpPr>
          <p:spPr>
            <a:xfrm>
              <a:off x="5037267" y="2211124"/>
              <a:ext cx="3944166" cy="3693319"/>
            </a:xfrm>
            <a:prstGeom prst="rect">
              <a:avLst/>
            </a:prstGeom>
            <a:noFill/>
          </p:spPr>
          <p:txBody>
            <a:bodyPr wrap="square" rtlCol="0">
              <a:spAutoFit/>
            </a:bodyPr>
            <a:lstStyle/>
            <a:p>
              <a:pPr algn="just"/>
              <a:r>
                <a:rPr lang="en-US" dirty="0">
                  <a:solidFill>
                    <a:schemeClr val="bg1">
                      <a:lumMod val="95000"/>
                    </a:schemeClr>
                  </a:solidFill>
                </a:rPr>
                <a:t>A seed is an embryonic plant enclosed in a protective outer covering. The formation of the seed is part of the process of reproduction in seed plants, the spermatophytes, including the gymnosperm and angiosperm plants.</a:t>
              </a:r>
            </a:p>
            <a:p>
              <a:pPr algn="just"/>
              <a:endParaRPr lang="en-US" dirty="0">
                <a:solidFill>
                  <a:schemeClr val="bg1">
                    <a:lumMod val="95000"/>
                  </a:schemeClr>
                </a:solidFill>
              </a:endParaRPr>
            </a:p>
            <a:p>
              <a:pPr algn="just"/>
              <a:r>
                <a:rPr lang="en-US" dirty="0">
                  <a:solidFill>
                    <a:schemeClr val="bg1">
                      <a:lumMod val="95000"/>
                    </a:schemeClr>
                  </a:solidFill>
                </a:rPr>
                <a:t>Seeds are the product of the ripened ovule, after fertilization by pollen and some growth within the mother plant. The embryo develops from the zygote, and the seed coat from the integuments of the ovule.</a:t>
              </a:r>
              <a:endParaRPr lang="en-MY" dirty="0">
                <a:solidFill>
                  <a:schemeClr val="bg1">
                    <a:lumMod val="95000"/>
                  </a:schemeClr>
                </a:solidFill>
              </a:endParaRPr>
            </a:p>
          </p:txBody>
        </p:sp>
        <p:sp>
          <p:nvSpPr>
            <p:cNvPr id="121" name="TextBox 120">
              <a:extLst>
                <a:ext uri="{FF2B5EF4-FFF2-40B4-BE49-F238E27FC236}">
                  <a16:creationId xmlns:a16="http://schemas.microsoft.com/office/drawing/2014/main" id="{657B3C84-7B63-4DE3-B747-032AC5154F81}"/>
                </a:ext>
              </a:extLst>
            </p:cNvPr>
            <p:cNvSpPr txBox="1"/>
            <p:nvPr/>
          </p:nvSpPr>
          <p:spPr>
            <a:xfrm>
              <a:off x="5044644" y="5936448"/>
              <a:ext cx="1787669" cy="369332"/>
            </a:xfrm>
            <a:prstGeom prst="rect">
              <a:avLst/>
            </a:prstGeom>
            <a:noFill/>
          </p:spPr>
          <p:txBody>
            <a:bodyPr wrap="none" rtlCol="0">
              <a:spAutoFit/>
            </a:bodyPr>
            <a:lstStyle/>
            <a:p>
              <a:r>
                <a:rPr lang="en-MY" dirty="0">
                  <a:solidFill>
                    <a:schemeClr val="bg1"/>
                  </a:solidFill>
                  <a:latin typeface="Abadi" panose="020B0604020104020204" pitchFamily="34" charset="0"/>
                </a:rPr>
                <a:t>design by hmpt </a:t>
              </a:r>
            </a:p>
          </p:txBody>
        </p:sp>
      </p:grpSp>
      <p:pic>
        <p:nvPicPr>
          <p:cNvPr id="4" name="Picture 3">
            <a:extLst>
              <a:ext uri="{FF2B5EF4-FFF2-40B4-BE49-F238E27FC236}">
                <a16:creationId xmlns:a16="http://schemas.microsoft.com/office/drawing/2014/main" id="{435E2D6F-0857-4B26-899D-D138E165CF2D}"/>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1022865" y="-97586"/>
            <a:ext cx="1522553" cy="1522553"/>
          </a:xfrm>
          <a:prstGeom prst="rect">
            <a:avLst/>
          </a:prstGeom>
        </p:spPr>
      </p:pic>
    </p:spTree>
    <p:extLst>
      <p:ext uri="{BB962C8B-B14F-4D97-AF65-F5344CB8AC3E}">
        <p14:creationId xmlns:p14="http://schemas.microsoft.com/office/powerpoint/2010/main" val="23527829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3250" advTm="1000">
        <p159:morph option="byObject"/>
      </p:transition>
    </mc:Choice>
    <mc:Fallback xmlns="">
      <p:transition spd="slow" advTm="1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F1923"/>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85DB707-4781-49F5-A5E1-7366AE8FF70A}"/>
              </a:ext>
            </a:extLst>
          </p:cNvPr>
          <p:cNvPicPr>
            <a:picLocks noChangeAspect="1"/>
          </p:cNvPicPr>
          <p:nvPr/>
        </p:nvPicPr>
        <p:blipFill rotWithShape="1">
          <a:blip r:embed="rId2"/>
          <a:srcRect l="24998" t="18214" b="28661"/>
          <a:stretch/>
        </p:blipFill>
        <p:spPr>
          <a:xfrm>
            <a:off x="0" y="-1"/>
            <a:ext cx="2958214" cy="6858001"/>
          </a:xfrm>
          <a:prstGeom prst="rect">
            <a:avLst/>
          </a:prstGeom>
        </p:spPr>
      </p:pic>
      <p:grpSp>
        <p:nvGrpSpPr>
          <p:cNvPr id="46" name="Group 45">
            <a:extLst>
              <a:ext uri="{FF2B5EF4-FFF2-40B4-BE49-F238E27FC236}">
                <a16:creationId xmlns:a16="http://schemas.microsoft.com/office/drawing/2014/main" id="{3C8564F6-6759-4961-BA38-58476B578094}"/>
              </a:ext>
            </a:extLst>
          </p:cNvPr>
          <p:cNvGrpSpPr/>
          <p:nvPr/>
        </p:nvGrpSpPr>
        <p:grpSpPr>
          <a:xfrm>
            <a:off x="-42749" y="1458190"/>
            <a:ext cx="2114942" cy="4529800"/>
            <a:chOff x="6357238" y="1739138"/>
            <a:chExt cx="2114942" cy="4529800"/>
          </a:xfrm>
        </p:grpSpPr>
        <p:grpSp>
          <p:nvGrpSpPr>
            <p:cNvPr id="47" name="Group 46">
              <a:extLst>
                <a:ext uri="{FF2B5EF4-FFF2-40B4-BE49-F238E27FC236}">
                  <a16:creationId xmlns:a16="http://schemas.microsoft.com/office/drawing/2014/main" id="{2C452593-4D74-4BBF-B49C-2A71B653025F}"/>
                </a:ext>
              </a:extLst>
            </p:cNvPr>
            <p:cNvGrpSpPr/>
            <p:nvPr/>
          </p:nvGrpSpPr>
          <p:grpSpPr>
            <a:xfrm>
              <a:off x="6357238" y="1739138"/>
              <a:ext cx="2114942" cy="4529800"/>
              <a:chOff x="6357238" y="1739138"/>
              <a:chExt cx="2114942" cy="4529800"/>
            </a:xfrm>
          </p:grpSpPr>
          <p:sp>
            <p:nvSpPr>
              <p:cNvPr id="49" name="Rectangle: Rounded Corners 48">
                <a:extLst>
                  <a:ext uri="{FF2B5EF4-FFF2-40B4-BE49-F238E27FC236}">
                    <a16:creationId xmlns:a16="http://schemas.microsoft.com/office/drawing/2014/main" id="{F167233B-2838-49A6-9985-B533DCEC4296}"/>
                  </a:ext>
                </a:extLst>
              </p:cNvPr>
              <p:cNvSpPr/>
              <p:nvPr/>
            </p:nvSpPr>
            <p:spPr>
              <a:xfrm>
                <a:off x="6357238" y="1739138"/>
                <a:ext cx="2114942" cy="4529800"/>
              </a:xfrm>
              <a:prstGeom prst="roundRect">
                <a:avLst/>
              </a:prstGeom>
              <a:blipFill dpi="0" rotWithShape="1">
                <a:blip r:embed="rId3">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0" name="Rectangle: Rounded Corners 49">
                <a:extLst>
                  <a:ext uri="{FF2B5EF4-FFF2-40B4-BE49-F238E27FC236}">
                    <a16:creationId xmlns:a16="http://schemas.microsoft.com/office/drawing/2014/main" id="{70FF49F5-0E32-480D-B629-F7E5A858CE9C}"/>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1" name="TextBox 50">
                <a:extLst>
                  <a:ext uri="{FF2B5EF4-FFF2-40B4-BE49-F238E27FC236}">
                    <a16:creationId xmlns:a16="http://schemas.microsoft.com/office/drawing/2014/main" id="{C34C85DB-33D9-4B44-9D4D-2FF8AA20EAD2}"/>
                  </a:ext>
                </a:extLst>
              </p:cNvPr>
              <p:cNvSpPr txBox="1"/>
              <p:nvPr/>
            </p:nvSpPr>
            <p:spPr>
              <a:xfrm>
                <a:off x="6575915" y="4950493"/>
                <a:ext cx="1596912"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tree</a:t>
                </a:r>
                <a:endParaRPr lang="en-MY" dirty="0">
                  <a:solidFill>
                    <a:schemeClr val="bg1"/>
                  </a:solidFill>
                  <a:latin typeface="Abadi" panose="020B0604020104020204" pitchFamily="34" charset="0"/>
                </a:endParaRPr>
              </a:p>
            </p:txBody>
          </p:sp>
          <p:sp>
            <p:nvSpPr>
              <p:cNvPr id="52" name="TextBox 51">
                <a:extLst>
                  <a:ext uri="{FF2B5EF4-FFF2-40B4-BE49-F238E27FC236}">
                    <a16:creationId xmlns:a16="http://schemas.microsoft.com/office/drawing/2014/main" id="{EFDCEC86-97A1-4012-9469-EEE8DEBB0DB8}"/>
                  </a:ext>
                </a:extLst>
              </p:cNvPr>
              <p:cNvSpPr txBox="1"/>
              <p:nvPr/>
            </p:nvSpPr>
            <p:spPr>
              <a:xfrm>
                <a:off x="6616252" y="4950493"/>
                <a:ext cx="647934" cy="369332"/>
              </a:xfrm>
              <a:prstGeom prst="rect">
                <a:avLst/>
              </a:prstGeom>
              <a:noFill/>
            </p:spPr>
            <p:txBody>
              <a:bodyPr wrap="none" rtlCol="0">
                <a:spAutoFit/>
              </a:bodyPr>
              <a:lstStyle/>
              <a:p>
                <a:r>
                  <a:rPr lang="en-MY" dirty="0">
                    <a:solidFill>
                      <a:schemeClr val="bg1"/>
                    </a:solidFill>
                    <a:latin typeface="Abadi" panose="020B0604020104020204" pitchFamily="34" charset="0"/>
                  </a:rPr>
                  <a:t>lama</a:t>
                </a:r>
              </a:p>
            </p:txBody>
          </p:sp>
        </p:grpSp>
        <p:pic>
          <p:nvPicPr>
            <p:cNvPr id="48" name="Graphic 47" descr="Tree With Roots with solid fill">
              <a:extLst>
                <a:ext uri="{FF2B5EF4-FFF2-40B4-BE49-F238E27FC236}">
                  <a16:creationId xmlns:a16="http://schemas.microsoft.com/office/drawing/2014/main" id="{1A1DAD96-4487-4F56-B6AD-4E661099D6A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940219" y="2615019"/>
              <a:ext cx="914400" cy="914400"/>
            </a:xfrm>
            <a:prstGeom prst="rect">
              <a:avLst/>
            </a:prstGeom>
          </p:spPr>
        </p:pic>
      </p:grpSp>
      <p:grpSp>
        <p:nvGrpSpPr>
          <p:cNvPr id="39" name="Group 38">
            <a:extLst>
              <a:ext uri="{FF2B5EF4-FFF2-40B4-BE49-F238E27FC236}">
                <a16:creationId xmlns:a16="http://schemas.microsoft.com/office/drawing/2014/main" id="{FDEC2B58-0D24-4987-9DE8-4240B92D991E}"/>
              </a:ext>
            </a:extLst>
          </p:cNvPr>
          <p:cNvGrpSpPr/>
          <p:nvPr/>
        </p:nvGrpSpPr>
        <p:grpSpPr>
          <a:xfrm>
            <a:off x="255423" y="1602074"/>
            <a:ext cx="2244525" cy="4529800"/>
            <a:chOff x="8997543" y="1739138"/>
            <a:chExt cx="2244525" cy="4529800"/>
          </a:xfrm>
        </p:grpSpPr>
        <p:grpSp>
          <p:nvGrpSpPr>
            <p:cNvPr id="40" name="Group 39">
              <a:extLst>
                <a:ext uri="{FF2B5EF4-FFF2-40B4-BE49-F238E27FC236}">
                  <a16:creationId xmlns:a16="http://schemas.microsoft.com/office/drawing/2014/main" id="{1A67C17F-08B0-4F23-82EF-15016857CF50}"/>
                </a:ext>
              </a:extLst>
            </p:cNvPr>
            <p:cNvGrpSpPr/>
            <p:nvPr/>
          </p:nvGrpSpPr>
          <p:grpSpPr>
            <a:xfrm>
              <a:off x="8997543" y="1739138"/>
              <a:ext cx="2244525" cy="4529800"/>
              <a:chOff x="8997543" y="1739138"/>
              <a:chExt cx="2244525" cy="4529800"/>
            </a:xfrm>
          </p:grpSpPr>
          <p:sp>
            <p:nvSpPr>
              <p:cNvPr id="42" name="Rectangle: Rounded Corners 41">
                <a:extLst>
                  <a:ext uri="{FF2B5EF4-FFF2-40B4-BE49-F238E27FC236}">
                    <a16:creationId xmlns:a16="http://schemas.microsoft.com/office/drawing/2014/main" id="{DFF1117C-68D9-426C-B3E4-7F0818E4DDF3}"/>
                  </a:ext>
                </a:extLst>
              </p:cNvPr>
              <p:cNvSpPr/>
              <p:nvPr/>
            </p:nvSpPr>
            <p:spPr>
              <a:xfrm>
                <a:off x="9062336" y="1739138"/>
                <a:ext cx="2114942" cy="4529800"/>
              </a:xfrm>
              <a:prstGeom prst="roundRect">
                <a:avLst/>
              </a:prstGeom>
              <a:blipFill dpi="0" rotWithShape="1">
                <a:blip r:embed="rId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43" name="Rectangle: Rounded Corners 42">
                <a:extLst>
                  <a:ext uri="{FF2B5EF4-FFF2-40B4-BE49-F238E27FC236}">
                    <a16:creationId xmlns:a16="http://schemas.microsoft.com/office/drawing/2014/main" id="{836627BE-436F-486E-8F53-90A9ABC1C689}"/>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44" name="TextBox 43">
                <a:extLst>
                  <a:ext uri="{FF2B5EF4-FFF2-40B4-BE49-F238E27FC236}">
                    <a16:creationId xmlns:a16="http://schemas.microsoft.com/office/drawing/2014/main" id="{8A84B4E9-3B9E-41D6-8FD3-43C705CF6E1E}"/>
                  </a:ext>
                </a:extLst>
              </p:cNvPr>
              <p:cNvSpPr txBox="1"/>
              <p:nvPr/>
            </p:nvSpPr>
            <p:spPr>
              <a:xfrm>
                <a:off x="8997543" y="5015120"/>
                <a:ext cx="2244525" cy="1015663"/>
              </a:xfrm>
              <a:prstGeom prst="rect">
                <a:avLst/>
              </a:prstGeom>
              <a:noFill/>
            </p:spPr>
            <p:txBody>
              <a:bodyPr wrap="none" rtlCol="0">
                <a:spAutoFit/>
              </a:bodyPr>
              <a:lstStyle/>
              <a:p>
                <a:r>
                  <a:rPr lang="en-MY" sz="6000" dirty="0">
                    <a:solidFill>
                      <a:schemeClr val="bg1"/>
                    </a:solidFill>
                    <a:latin typeface="Abadi" panose="020B0604020104020204" pitchFamily="34" charset="0"/>
                  </a:rPr>
                  <a:t>bunga</a:t>
                </a:r>
                <a:endParaRPr lang="en-MY" dirty="0">
                  <a:solidFill>
                    <a:schemeClr val="bg1"/>
                  </a:solidFill>
                  <a:latin typeface="Abadi" panose="020B0604020104020204" pitchFamily="34" charset="0"/>
                </a:endParaRPr>
              </a:p>
            </p:txBody>
          </p:sp>
          <p:sp>
            <p:nvSpPr>
              <p:cNvPr id="45" name="TextBox 44">
                <a:extLst>
                  <a:ext uri="{FF2B5EF4-FFF2-40B4-BE49-F238E27FC236}">
                    <a16:creationId xmlns:a16="http://schemas.microsoft.com/office/drawing/2014/main" id="{4D8B6A05-814E-4402-B50C-8499E4870E16}"/>
                  </a:ext>
                </a:extLst>
              </p:cNvPr>
              <p:cNvSpPr txBox="1"/>
              <p:nvPr/>
            </p:nvSpPr>
            <p:spPr>
              <a:xfrm>
                <a:off x="9043600" y="4940970"/>
                <a:ext cx="833883" cy="369332"/>
              </a:xfrm>
              <a:prstGeom prst="rect">
                <a:avLst/>
              </a:prstGeom>
              <a:noFill/>
            </p:spPr>
            <p:txBody>
              <a:bodyPr wrap="none" rtlCol="0">
                <a:spAutoFit/>
              </a:bodyPr>
              <a:lstStyle/>
              <a:p>
                <a:r>
                  <a:rPr lang="en-MY" dirty="0">
                    <a:solidFill>
                      <a:schemeClr val="bg1"/>
                    </a:solidFill>
                    <a:latin typeface="Abadi" panose="020B0604020104020204" pitchFamily="34" charset="0"/>
                  </a:rPr>
                  <a:t>rapper</a:t>
                </a:r>
              </a:p>
            </p:txBody>
          </p:sp>
        </p:grpSp>
        <p:pic>
          <p:nvPicPr>
            <p:cNvPr id="41" name="Graphic 40" descr="Frangipani with solid fill">
              <a:extLst>
                <a:ext uri="{FF2B5EF4-FFF2-40B4-BE49-F238E27FC236}">
                  <a16:creationId xmlns:a16="http://schemas.microsoft.com/office/drawing/2014/main" id="{3981DEC2-F492-448A-A3F1-BE00A0DF2A9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721288" y="2633152"/>
              <a:ext cx="914400" cy="914400"/>
            </a:xfrm>
            <a:prstGeom prst="rect">
              <a:avLst/>
            </a:prstGeom>
          </p:spPr>
        </p:pic>
      </p:grpSp>
      <p:grpSp>
        <p:nvGrpSpPr>
          <p:cNvPr id="31" name="Group 30">
            <a:extLst>
              <a:ext uri="{FF2B5EF4-FFF2-40B4-BE49-F238E27FC236}">
                <a16:creationId xmlns:a16="http://schemas.microsoft.com/office/drawing/2014/main" id="{6427592F-4805-4DFD-942F-F9040595DCC5}"/>
              </a:ext>
            </a:extLst>
          </p:cNvPr>
          <p:cNvGrpSpPr/>
          <p:nvPr/>
        </p:nvGrpSpPr>
        <p:grpSpPr>
          <a:xfrm>
            <a:off x="718883" y="1697326"/>
            <a:ext cx="2155690" cy="4529800"/>
            <a:chOff x="973974" y="1718600"/>
            <a:chExt cx="2155690" cy="4529800"/>
          </a:xfrm>
        </p:grpSpPr>
        <p:grpSp>
          <p:nvGrpSpPr>
            <p:cNvPr id="32" name="Group 31">
              <a:extLst>
                <a:ext uri="{FF2B5EF4-FFF2-40B4-BE49-F238E27FC236}">
                  <a16:creationId xmlns:a16="http://schemas.microsoft.com/office/drawing/2014/main" id="{3BCB1190-0EA2-489F-8578-0C1AB5C58415}"/>
                </a:ext>
              </a:extLst>
            </p:cNvPr>
            <p:cNvGrpSpPr/>
            <p:nvPr/>
          </p:nvGrpSpPr>
          <p:grpSpPr>
            <a:xfrm>
              <a:off x="973974" y="1718600"/>
              <a:ext cx="2155690" cy="4529800"/>
              <a:chOff x="973974" y="1718600"/>
              <a:chExt cx="2155690" cy="4529800"/>
            </a:xfrm>
            <a:blipFill dpi="0" rotWithShape="1">
              <a:blip r:embed="rId9">
                <a:extLst>
                  <a:ext uri="{28A0092B-C50C-407E-A947-70E740481C1C}">
                    <a14:useLocalDpi xmlns:a14="http://schemas.microsoft.com/office/drawing/2010/main" val="0"/>
                  </a:ext>
                </a:extLst>
              </a:blip>
              <a:srcRect/>
              <a:stretch>
                <a:fillRect/>
              </a:stretch>
            </a:blipFill>
          </p:grpSpPr>
          <p:sp>
            <p:nvSpPr>
              <p:cNvPr id="35" name="Rectangle: Rounded Corners 34">
                <a:extLst>
                  <a:ext uri="{FF2B5EF4-FFF2-40B4-BE49-F238E27FC236}">
                    <a16:creationId xmlns:a16="http://schemas.microsoft.com/office/drawing/2014/main" id="{67093986-DF5E-4C88-A2AC-620E19C1D2BC}"/>
                  </a:ext>
                </a:extLst>
              </p:cNvPr>
              <p:cNvSpPr/>
              <p:nvPr/>
            </p:nvSpPr>
            <p:spPr>
              <a:xfrm>
                <a:off x="1014722" y="1718600"/>
                <a:ext cx="2114942" cy="4529800"/>
              </a:xfrm>
              <a:prstGeom prst="roundRect">
                <a:avLst/>
              </a:prstGeom>
              <a:gr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36" name="Rectangle: Rounded Corners 35">
                <a:extLst>
                  <a:ext uri="{FF2B5EF4-FFF2-40B4-BE49-F238E27FC236}">
                    <a16:creationId xmlns:a16="http://schemas.microsoft.com/office/drawing/2014/main" id="{F8E2DF49-DF65-416E-846D-28DE4E344BD0}"/>
                  </a:ext>
                </a:extLst>
              </p:cNvPr>
              <p:cNvSpPr/>
              <p:nvPr/>
            </p:nvSpPr>
            <p:spPr>
              <a:xfrm>
                <a:off x="1700464" y="6076950"/>
                <a:ext cx="743457" cy="7619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37" name="TextBox 36">
                <a:extLst>
                  <a:ext uri="{FF2B5EF4-FFF2-40B4-BE49-F238E27FC236}">
                    <a16:creationId xmlns:a16="http://schemas.microsoft.com/office/drawing/2014/main" id="{1437BF5A-392B-418C-A888-623C17696237}"/>
                  </a:ext>
                </a:extLst>
              </p:cNvPr>
              <p:cNvSpPr txBox="1"/>
              <p:nvPr/>
            </p:nvSpPr>
            <p:spPr>
              <a:xfrm>
                <a:off x="973974" y="4966035"/>
                <a:ext cx="1843774" cy="1015663"/>
              </a:xfrm>
              <a:prstGeom prst="rect">
                <a:avLst/>
              </a:prstGeom>
              <a:grpFill/>
            </p:spPr>
            <p:txBody>
              <a:bodyPr wrap="none" rtlCol="0">
                <a:spAutoFit/>
              </a:bodyPr>
              <a:lstStyle/>
              <a:p>
                <a:r>
                  <a:rPr lang="en-MY" sz="6000" dirty="0">
                    <a:solidFill>
                      <a:schemeClr val="bg1"/>
                    </a:solidFill>
                    <a:latin typeface="Abadi" panose="020B0604020104020204" pitchFamily="34" charset="0"/>
                  </a:rPr>
                  <a:t>fruits</a:t>
                </a:r>
                <a:endParaRPr lang="en-MY" dirty="0">
                  <a:solidFill>
                    <a:schemeClr val="bg1"/>
                  </a:solidFill>
                  <a:latin typeface="Abadi" panose="020B0604020104020204" pitchFamily="34" charset="0"/>
                </a:endParaRPr>
              </a:p>
            </p:txBody>
          </p:sp>
          <p:sp>
            <p:nvSpPr>
              <p:cNvPr id="38" name="TextBox 37">
                <a:extLst>
                  <a:ext uri="{FF2B5EF4-FFF2-40B4-BE49-F238E27FC236}">
                    <a16:creationId xmlns:a16="http://schemas.microsoft.com/office/drawing/2014/main" id="{6F1D6AC2-BEAE-40C6-A4EC-CAD50BCE4E13}"/>
                  </a:ext>
                </a:extLst>
              </p:cNvPr>
              <p:cNvSpPr txBox="1"/>
              <p:nvPr/>
            </p:nvSpPr>
            <p:spPr>
              <a:xfrm>
                <a:off x="1014722" y="4896377"/>
                <a:ext cx="630301" cy="369332"/>
              </a:xfrm>
              <a:prstGeom prst="rect">
                <a:avLst/>
              </a:prstGeom>
              <a:noFill/>
            </p:spPr>
            <p:txBody>
              <a:bodyPr wrap="none" rtlCol="0">
                <a:spAutoFit/>
              </a:bodyPr>
              <a:lstStyle/>
              <a:p>
                <a:r>
                  <a:rPr lang="en-MY" dirty="0">
                    <a:solidFill>
                      <a:schemeClr val="bg1"/>
                    </a:solidFill>
                    <a:latin typeface="Abadi" panose="020B0604020104020204" pitchFamily="34" charset="0"/>
                  </a:rPr>
                  <a:t>baru</a:t>
                </a:r>
              </a:p>
            </p:txBody>
          </p:sp>
        </p:grpSp>
        <p:sp>
          <p:nvSpPr>
            <p:cNvPr id="33" name="Rectangle: Rounded Corners 32">
              <a:extLst>
                <a:ext uri="{FF2B5EF4-FFF2-40B4-BE49-F238E27FC236}">
                  <a16:creationId xmlns:a16="http://schemas.microsoft.com/office/drawing/2014/main" id="{F8B09DDE-F39F-4BB3-B981-2FD4327D38D8}"/>
                </a:ext>
              </a:extLst>
            </p:cNvPr>
            <p:cNvSpPr/>
            <p:nvPr/>
          </p:nvSpPr>
          <p:spPr>
            <a:xfrm>
              <a:off x="1706111" y="5972378"/>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34" name="Graphic 33" descr="Blueberry with solid fill">
              <a:extLst>
                <a:ext uri="{FF2B5EF4-FFF2-40B4-BE49-F238E27FC236}">
                  <a16:creationId xmlns:a16="http://schemas.microsoft.com/office/drawing/2014/main" id="{728A480A-988C-4D59-B7B4-BC27D90C283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481811" y="2589204"/>
              <a:ext cx="1180759" cy="1180759"/>
            </a:xfrm>
            <a:prstGeom prst="rect">
              <a:avLst/>
            </a:prstGeom>
          </p:spPr>
        </p:pic>
      </p:grpSp>
      <p:sp>
        <p:nvSpPr>
          <p:cNvPr id="2" name="Rectangle: Rounded Corners 1">
            <a:extLst>
              <a:ext uri="{FF2B5EF4-FFF2-40B4-BE49-F238E27FC236}">
                <a16:creationId xmlns:a16="http://schemas.microsoft.com/office/drawing/2014/main" id="{6C1FA912-1651-42BA-82BB-535759928345}"/>
              </a:ext>
            </a:extLst>
          </p:cNvPr>
          <p:cNvSpPr/>
          <p:nvPr/>
        </p:nvSpPr>
        <p:spPr>
          <a:xfrm>
            <a:off x="1391877" y="370664"/>
            <a:ext cx="791449" cy="237679"/>
          </a:xfrm>
          <a:prstGeom prst="roundRect">
            <a:avLst>
              <a:gd name="adj" fmla="val 4743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4" name="TextBox 13">
            <a:extLst>
              <a:ext uri="{FF2B5EF4-FFF2-40B4-BE49-F238E27FC236}">
                <a16:creationId xmlns:a16="http://schemas.microsoft.com/office/drawing/2014/main" id="{1769A5A3-B2B9-41C1-B552-2EFB4CA90F95}"/>
              </a:ext>
            </a:extLst>
          </p:cNvPr>
          <p:cNvSpPr txBox="1"/>
          <p:nvPr/>
        </p:nvSpPr>
        <p:spPr>
          <a:xfrm>
            <a:off x="771660" y="219553"/>
            <a:ext cx="2571538" cy="461665"/>
          </a:xfrm>
          <a:prstGeom prst="rect">
            <a:avLst/>
          </a:prstGeom>
          <a:noFill/>
        </p:spPr>
        <p:txBody>
          <a:bodyPr wrap="none" rtlCol="0">
            <a:spAutoFit/>
          </a:bodyPr>
          <a:lstStyle/>
          <a:p>
            <a:r>
              <a:rPr lang="id-ID" dirty="0">
                <a:solidFill>
                  <a:schemeClr val="bg1"/>
                </a:solidFill>
                <a:latin typeface="Abadi" panose="020B0604020104020204" pitchFamily="34" charset="0"/>
              </a:rPr>
              <a:t>Kelas konsep</a:t>
            </a:r>
            <a:r>
              <a:rPr lang="en-MY" sz="2400" dirty="0">
                <a:solidFill>
                  <a:schemeClr val="bg1"/>
                </a:solidFill>
                <a:latin typeface="Abadi" panose="020B0604020104020204" pitchFamily="34" charset="0"/>
              </a:rPr>
              <a:t> </a:t>
            </a:r>
            <a:r>
              <a:rPr lang="id-ID" dirty="0">
                <a:solidFill>
                  <a:schemeClr val="bg1"/>
                </a:solidFill>
                <a:latin typeface="Abadi" panose="020B0604020104020204" pitchFamily="34" charset="0"/>
              </a:rPr>
              <a:t>pbo</a:t>
            </a:r>
            <a:r>
              <a:rPr lang="en-MY" dirty="0">
                <a:solidFill>
                  <a:schemeClr val="bg1"/>
                </a:solidFill>
                <a:latin typeface="Abadi" panose="020B0604020104020204" pitchFamily="34" charset="0"/>
              </a:rPr>
              <a:t> </a:t>
            </a:r>
            <a:r>
              <a:rPr lang="id-ID" dirty="0">
                <a:solidFill>
                  <a:schemeClr val="bg1"/>
                </a:solidFill>
                <a:latin typeface="Abadi" panose="020B0604020104020204" pitchFamily="34" charset="0"/>
              </a:rPr>
              <a:t>objek</a:t>
            </a:r>
            <a:endParaRPr lang="en-MY" dirty="0">
              <a:solidFill>
                <a:schemeClr val="bg1"/>
              </a:solidFill>
              <a:latin typeface="Abadi" panose="020B0604020104020204" pitchFamily="34" charset="0"/>
            </a:endParaRPr>
          </a:p>
        </p:txBody>
      </p:sp>
      <p:grpSp>
        <p:nvGrpSpPr>
          <p:cNvPr id="103" name="Group 102">
            <a:extLst>
              <a:ext uri="{FF2B5EF4-FFF2-40B4-BE49-F238E27FC236}">
                <a16:creationId xmlns:a16="http://schemas.microsoft.com/office/drawing/2014/main" id="{F926ECC8-3E5C-4D25-8303-6A33A8D46E03}"/>
              </a:ext>
            </a:extLst>
          </p:cNvPr>
          <p:cNvGrpSpPr/>
          <p:nvPr/>
        </p:nvGrpSpPr>
        <p:grpSpPr>
          <a:xfrm>
            <a:off x="3341662" y="1271177"/>
            <a:ext cx="8702876" cy="5327276"/>
            <a:chOff x="5018226" y="1408163"/>
            <a:chExt cx="3963207" cy="5327276"/>
          </a:xfrm>
        </p:grpSpPr>
        <p:sp>
          <p:nvSpPr>
            <p:cNvPr id="8" name="TextBox 7">
              <a:extLst>
                <a:ext uri="{FF2B5EF4-FFF2-40B4-BE49-F238E27FC236}">
                  <a16:creationId xmlns:a16="http://schemas.microsoft.com/office/drawing/2014/main" id="{CD16682A-F438-48CB-991E-18C24605039C}"/>
                </a:ext>
              </a:extLst>
            </p:cNvPr>
            <p:cNvSpPr txBox="1"/>
            <p:nvPr/>
          </p:nvSpPr>
          <p:spPr>
            <a:xfrm>
              <a:off x="5018226" y="1408163"/>
              <a:ext cx="3260829" cy="646331"/>
            </a:xfrm>
            <a:prstGeom prst="rect">
              <a:avLst/>
            </a:prstGeom>
            <a:noFill/>
          </p:spPr>
          <p:txBody>
            <a:bodyPr wrap="none" rtlCol="0">
              <a:spAutoFit/>
            </a:bodyPr>
            <a:lstStyle/>
            <a:p>
              <a:r>
                <a:rPr lang="id-ID" sz="3600" b="1" dirty="0">
                  <a:solidFill>
                    <a:schemeClr val="bg1"/>
                  </a:solidFill>
                  <a:latin typeface="Abadi" panose="020B0604020104020204" pitchFamily="34" charset="0"/>
                </a:rPr>
                <a:t>Konsep Aplikasi</a:t>
              </a:r>
              <a:endParaRPr lang="en-MY" sz="3600" b="1"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A08BFEA4-E7C4-4886-9DE7-E529D8A35A40}"/>
                </a:ext>
              </a:extLst>
            </p:cNvPr>
            <p:cNvSpPr txBox="1"/>
            <p:nvPr/>
          </p:nvSpPr>
          <p:spPr>
            <a:xfrm>
              <a:off x="5037267" y="2211124"/>
              <a:ext cx="3944166" cy="4524315"/>
            </a:xfrm>
            <a:prstGeom prst="rect">
              <a:avLst/>
            </a:prstGeom>
            <a:noFill/>
          </p:spPr>
          <p:txBody>
            <a:bodyPr wrap="square" rtlCol="0">
              <a:spAutoFit/>
            </a:bodyPr>
            <a:lstStyle/>
            <a:p>
              <a:pPr algn="just"/>
              <a:r>
                <a:rPr lang="id-ID" dirty="0">
                  <a:solidFill>
                    <a:schemeClr val="bg1">
                      <a:lumMod val="95000"/>
                    </a:schemeClr>
                  </a:solidFill>
                  <a:latin typeface="Times New Roman" panose="02020603050405020304" pitchFamily="18" charset="0"/>
                  <a:cs typeface="Times New Roman" panose="02020603050405020304" pitchFamily="18" charset="0"/>
                </a:rPr>
                <a:t>Pada tugas besar kali ini, kami akan membuat game berkonsep </a:t>
              </a:r>
              <a:r>
                <a:rPr lang="id-ID" dirty="0">
                  <a:solidFill>
                    <a:schemeClr val="accent6">
                      <a:lumMod val="60000"/>
                      <a:lumOff val="40000"/>
                    </a:schemeClr>
                  </a:solidFill>
                  <a:latin typeface="Times New Roman" panose="02020603050405020304" pitchFamily="18" charset="0"/>
                  <a:cs typeface="Times New Roman" panose="02020603050405020304" pitchFamily="18" charset="0"/>
                </a:rPr>
                <a:t>“Flappy” </a:t>
              </a:r>
              <a:r>
                <a:rPr lang="id-ID" dirty="0">
                  <a:solidFill>
                    <a:schemeClr val="bg1">
                      <a:lumMod val="95000"/>
                    </a:schemeClr>
                  </a:solidFill>
                  <a:latin typeface="Times New Roman" panose="02020603050405020304" pitchFamily="18" charset="0"/>
                  <a:cs typeface="Times New Roman" panose="02020603050405020304" pitchFamily="18" charset="0"/>
                </a:rPr>
                <a:t>namun karakter game dapat berevolusi (berubah) ketika menyentuh score tertentu.</a:t>
              </a:r>
            </a:p>
            <a:p>
              <a:pPr algn="just"/>
              <a:endParaRPr lang="id-ID" dirty="0">
                <a:solidFill>
                  <a:schemeClr val="bg1">
                    <a:lumMod val="95000"/>
                  </a:schemeClr>
                </a:solidFill>
                <a:latin typeface="Times New Roman" panose="02020603050405020304" pitchFamily="18" charset="0"/>
                <a:cs typeface="Times New Roman" panose="02020603050405020304" pitchFamily="18" charset="0"/>
              </a:endParaRPr>
            </a:p>
            <a:p>
              <a:pPr algn="just"/>
              <a:r>
                <a:rPr lang="id-ID" b="1" dirty="0">
                  <a:solidFill>
                    <a:schemeClr val="accent6">
                      <a:lumMod val="60000"/>
                      <a:lumOff val="40000"/>
                    </a:schemeClr>
                  </a:solidFill>
                  <a:latin typeface="Times New Roman" panose="02020603050405020304" pitchFamily="18" charset="0"/>
                  <a:cs typeface="Times New Roman" panose="02020603050405020304" pitchFamily="18" charset="0"/>
                </a:rPr>
                <a:t>Menu Awal </a:t>
              </a:r>
              <a:r>
                <a:rPr lang="id-ID" dirty="0">
                  <a:solidFill>
                    <a:schemeClr val="bg1">
                      <a:lumMod val="95000"/>
                    </a:schemeClr>
                  </a:solidFill>
                  <a:latin typeface="Times New Roman" panose="02020603050405020304" pitchFamily="18" charset="0"/>
                  <a:cs typeface="Times New Roman" panose="02020603050405020304" pitchFamily="18" charset="0"/>
                </a:rPr>
                <a:t>: Start Game, High Score (Score tertinggi), Recent Score ( Score tebaru), Exit</a:t>
              </a:r>
            </a:p>
            <a:p>
              <a:pPr algn="just"/>
              <a:endParaRPr lang="id-ID" dirty="0">
                <a:solidFill>
                  <a:schemeClr val="bg1">
                    <a:lumMod val="95000"/>
                  </a:schemeClr>
                </a:solidFill>
                <a:latin typeface="Times New Roman" panose="02020603050405020304" pitchFamily="18" charset="0"/>
                <a:cs typeface="Times New Roman" panose="02020603050405020304" pitchFamily="18" charset="0"/>
              </a:endParaRPr>
            </a:p>
            <a:p>
              <a:pPr algn="just"/>
              <a:r>
                <a:rPr lang="id-ID" b="1" dirty="0">
                  <a:solidFill>
                    <a:schemeClr val="accent6">
                      <a:lumMod val="60000"/>
                      <a:lumOff val="40000"/>
                    </a:schemeClr>
                  </a:solidFill>
                  <a:latin typeface="Times New Roman" panose="02020603050405020304" pitchFamily="18" charset="0"/>
                  <a:cs typeface="Times New Roman" panose="02020603050405020304" pitchFamily="18" charset="0"/>
                </a:rPr>
                <a:t>Start Game </a:t>
              </a:r>
              <a:r>
                <a:rPr lang="id-ID" dirty="0">
                  <a:solidFill>
                    <a:schemeClr val="bg1"/>
                  </a:solidFill>
                  <a:latin typeface="Times New Roman" panose="02020603050405020304" pitchFamily="18" charset="0"/>
                  <a:cs typeface="Times New Roman" panose="02020603050405020304" pitchFamily="18" charset="0"/>
                </a:rPr>
                <a:t>:  </a:t>
              </a:r>
              <a:r>
                <a:rPr lang="id-ID" b="0" i="0" dirty="0">
                  <a:solidFill>
                    <a:schemeClr val="bg1"/>
                  </a:solidFill>
                  <a:effectLst/>
                  <a:latin typeface="Times New Roman" panose="02020603050405020304" pitchFamily="18" charset="0"/>
                  <a:cs typeface="Times New Roman" panose="02020603050405020304" pitchFamily="18" charset="0"/>
                </a:rPr>
                <a:t>Pada awal mula game, karakter burung berada pada di level terendah (tanah). </a:t>
              </a:r>
              <a:r>
                <a:rPr lang="id-ID" dirty="0">
                  <a:solidFill>
                    <a:schemeClr val="bg1"/>
                  </a:solidFill>
                  <a:latin typeface="Times New Roman" panose="02020603050405020304" pitchFamily="18" charset="0"/>
                  <a:cs typeface="Times New Roman" panose="02020603050405020304" pitchFamily="18" charset="0"/>
                </a:rPr>
                <a:t>Seiring</a:t>
              </a:r>
              <a:r>
                <a:rPr lang="id-ID" b="0" i="0" dirty="0">
                  <a:solidFill>
                    <a:schemeClr val="bg1"/>
                  </a:solidFill>
                  <a:effectLst/>
                  <a:latin typeface="Times New Roman" panose="02020603050405020304" pitchFamily="18" charset="0"/>
                  <a:cs typeface="Times New Roman" panose="02020603050405020304" pitchFamily="18" charset="0"/>
                </a:rPr>
                <a:t> game berjalan, maka burung tersebut akan terbang. Score akan terhitung dan berjalan ketika burung melewati obstacle.</a:t>
              </a:r>
            </a:p>
            <a:p>
              <a:pPr algn="just"/>
              <a:endParaRPr lang="id-ID" b="1" dirty="0">
                <a:solidFill>
                  <a:schemeClr val="accent6">
                    <a:lumMod val="60000"/>
                    <a:lumOff val="40000"/>
                  </a:schemeClr>
                </a:solidFill>
                <a:latin typeface="Times New Roman" panose="02020603050405020304" pitchFamily="18" charset="0"/>
                <a:cs typeface="Times New Roman" panose="02020603050405020304" pitchFamily="18" charset="0"/>
              </a:endParaRPr>
            </a:p>
            <a:p>
              <a:pPr algn="just"/>
              <a:r>
                <a:rPr lang="id-ID" b="1" dirty="0">
                  <a:solidFill>
                    <a:schemeClr val="accent6">
                      <a:lumMod val="60000"/>
                      <a:lumOff val="40000"/>
                    </a:schemeClr>
                  </a:solidFill>
                  <a:latin typeface="Times New Roman" panose="02020603050405020304" pitchFamily="18" charset="0"/>
                  <a:cs typeface="Times New Roman" panose="02020603050405020304" pitchFamily="18" charset="0"/>
                </a:rPr>
                <a:t>Game Over </a:t>
              </a:r>
              <a:r>
                <a:rPr lang="id-ID" dirty="0">
                  <a:solidFill>
                    <a:schemeClr val="bg1"/>
                  </a:solidFill>
                  <a:latin typeface="Times New Roman" panose="02020603050405020304" pitchFamily="18" charset="0"/>
                  <a:cs typeface="Times New Roman" panose="02020603050405020304" pitchFamily="18" charset="0"/>
                </a:rPr>
                <a:t>: Apabila karakter menabrak obstacle, maka game akan berakhir dan score akan terhitung ke recent score. Apabila mendapatkan score lebih tinggi dari sebelumnya, score akan dimasukkan ke high score</a:t>
              </a:r>
            </a:p>
            <a:p>
              <a:pPr algn="just"/>
              <a:endParaRPr lang="id-ID" dirty="0">
                <a:solidFill>
                  <a:schemeClr val="bg1"/>
                </a:solidFill>
              </a:endParaRPr>
            </a:p>
            <a:p>
              <a:pPr algn="just"/>
              <a:endParaRPr lang="id-ID" dirty="0">
                <a:solidFill>
                  <a:schemeClr val="bg1"/>
                </a:solidFill>
              </a:endParaRPr>
            </a:p>
            <a:p>
              <a:pPr algn="just"/>
              <a:endParaRPr lang="id-ID" dirty="0">
                <a:solidFill>
                  <a:schemeClr val="bg1"/>
                </a:solidFill>
              </a:endParaRPr>
            </a:p>
            <a:p>
              <a:pPr algn="just"/>
              <a:endParaRPr lang="en-MY" dirty="0">
                <a:solidFill>
                  <a:schemeClr val="bg1">
                    <a:lumMod val="95000"/>
                  </a:schemeClr>
                </a:solidFill>
              </a:endParaRPr>
            </a:p>
          </p:txBody>
        </p:sp>
      </p:grpSp>
      <p:grpSp>
        <p:nvGrpSpPr>
          <p:cNvPr id="24" name="Group 23">
            <a:extLst>
              <a:ext uri="{FF2B5EF4-FFF2-40B4-BE49-F238E27FC236}">
                <a16:creationId xmlns:a16="http://schemas.microsoft.com/office/drawing/2014/main" id="{13636D84-3756-45FC-B3DD-B69843F39F9F}"/>
              </a:ext>
            </a:extLst>
          </p:cNvPr>
          <p:cNvGrpSpPr/>
          <p:nvPr/>
        </p:nvGrpSpPr>
        <p:grpSpPr>
          <a:xfrm>
            <a:off x="1106765" y="1739138"/>
            <a:ext cx="2146867" cy="4529800"/>
            <a:chOff x="3719822" y="1739138"/>
            <a:chExt cx="2146867" cy="4529800"/>
          </a:xfrm>
        </p:grpSpPr>
        <p:grpSp>
          <p:nvGrpSpPr>
            <p:cNvPr id="25" name="Group 24">
              <a:extLst>
                <a:ext uri="{FF2B5EF4-FFF2-40B4-BE49-F238E27FC236}">
                  <a16:creationId xmlns:a16="http://schemas.microsoft.com/office/drawing/2014/main" id="{3A2BAFF6-E95C-40CD-AF92-E7895A36C468}"/>
                </a:ext>
              </a:extLst>
            </p:cNvPr>
            <p:cNvGrpSpPr/>
            <p:nvPr/>
          </p:nvGrpSpPr>
          <p:grpSpPr>
            <a:xfrm>
              <a:off x="3719822" y="1739138"/>
              <a:ext cx="2146867" cy="4529800"/>
              <a:chOff x="3719822" y="1739138"/>
              <a:chExt cx="2146867" cy="4529800"/>
            </a:xfrm>
          </p:grpSpPr>
          <p:sp>
            <p:nvSpPr>
              <p:cNvPr id="27" name="Rectangle: Rounded Corners 26">
                <a:extLst>
                  <a:ext uri="{FF2B5EF4-FFF2-40B4-BE49-F238E27FC236}">
                    <a16:creationId xmlns:a16="http://schemas.microsoft.com/office/drawing/2014/main" id="{FB052F9F-920A-4998-914B-91009133B4E6}"/>
                  </a:ext>
                </a:extLst>
              </p:cNvPr>
              <p:cNvSpPr/>
              <p:nvPr/>
            </p:nvSpPr>
            <p:spPr>
              <a:xfrm>
                <a:off x="3719822" y="1739138"/>
                <a:ext cx="2114942" cy="4529800"/>
              </a:xfrm>
              <a:prstGeom prst="roundRect">
                <a:avLst/>
              </a:prstGeom>
              <a:blipFill dpi="0" rotWithShape="1">
                <a:blip r:embed="rId12">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28" name="Rectangle: Rounded Corners 27">
                <a:extLst>
                  <a:ext uri="{FF2B5EF4-FFF2-40B4-BE49-F238E27FC236}">
                    <a16:creationId xmlns:a16="http://schemas.microsoft.com/office/drawing/2014/main" id="{90EFD69E-9F18-4DBE-AB03-638C6DD967AD}"/>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9" name="TextBox 28">
                <a:extLst>
                  <a:ext uri="{FF2B5EF4-FFF2-40B4-BE49-F238E27FC236}">
                    <a16:creationId xmlns:a16="http://schemas.microsoft.com/office/drawing/2014/main" id="{F6C020C2-3630-4ABB-854E-B7B26D34B4D0}"/>
                  </a:ext>
                </a:extLst>
              </p:cNvPr>
              <p:cNvSpPr txBox="1"/>
              <p:nvPr/>
            </p:nvSpPr>
            <p:spPr>
              <a:xfrm>
                <a:off x="3974824" y="5127296"/>
                <a:ext cx="1891865" cy="707886"/>
              </a:xfrm>
              <a:prstGeom prst="rect">
                <a:avLst/>
              </a:prstGeom>
              <a:noFill/>
            </p:spPr>
            <p:txBody>
              <a:bodyPr wrap="none" rtlCol="0">
                <a:spAutoFit/>
              </a:bodyPr>
              <a:lstStyle/>
              <a:p>
                <a:r>
                  <a:rPr lang="id-ID" sz="4000" dirty="0">
                    <a:solidFill>
                      <a:schemeClr val="bg1"/>
                    </a:solidFill>
                    <a:latin typeface="Abadi" panose="020B0604020104020204" pitchFamily="34" charset="0"/>
                  </a:rPr>
                  <a:t>Aplikasi</a:t>
                </a:r>
                <a:endParaRPr lang="en-MY" sz="1050" dirty="0">
                  <a:solidFill>
                    <a:schemeClr val="bg1"/>
                  </a:solidFill>
                  <a:latin typeface="Abadi" panose="020B0604020104020204" pitchFamily="34" charset="0"/>
                </a:endParaRPr>
              </a:p>
            </p:txBody>
          </p:sp>
          <p:sp>
            <p:nvSpPr>
              <p:cNvPr id="30" name="TextBox 29">
                <a:extLst>
                  <a:ext uri="{FF2B5EF4-FFF2-40B4-BE49-F238E27FC236}">
                    <a16:creationId xmlns:a16="http://schemas.microsoft.com/office/drawing/2014/main" id="{878096A6-4EC3-4F5B-8D97-13890B01ADEC}"/>
                  </a:ext>
                </a:extLst>
              </p:cNvPr>
              <p:cNvSpPr txBox="1"/>
              <p:nvPr/>
            </p:nvSpPr>
            <p:spPr>
              <a:xfrm>
                <a:off x="3883954" y="4990055"/>
                <a:ext cx="912429" cy="369332"/>
              </a:xfrm>
              <a:prstGeom prst="rect">
                <a:avLst/>
              </a:prstGeom>
              <a:noFill/>
            </p:spPr>
            <p:txBody>
              <a:bodyPr wrap="none" rtlCol="0">
                <a:spAutoFit/>
              </a:bodyPr>
              <a:lstStyle/>
              <a:p>
                <a:r>
                  <a:rPr lang="id-ID" dirty="0">
                    <a:solidFill>
                      <a:schemeClr val="bg1"/>
                    </a:solidFill>
                    <a:latin typeface="Abadi" panose="020B0604020104020204" pitchFamily="34" charset="0"/>
                  </a:rPr>
                  <a:t>Konsep</a:t>
                </a:r>
                <a:endParaRPr lang="en-MY" dirty="0">
                  <a:solidFill>
                    <a:schemeClr val="bg1"/>
                  </a:solidFill>
                  <a:latin typeface="Abadi" panose="020B0604020104020204" pitchFamily="34" charset="0"/>
                </a:endParaRPr>
              </a:p>
            </p:txBody>
          </p:sp>
        </p:grpSp>
        <p:pic>
          <p:nvPicPr>
            <p:cNvPr id="26" name="Graphic 25" descr="Acorn with solid fill">
              <a:extLst>
                <a:ext uri="{FF2B5EF4-FFF2-40B4-BE49-F238E27FC236}">
                  <a16:creationId xmlns:a16="http://schemas.microsoft.com/office/drawing/2014/main" id="{18AEAD43-3754-40DE-B80B-1A1F69B24C50}"/>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365472" y="2656589"/>
              <a:ext cx="914400" cy="914400"/>
            </a:xfrm>
            <a:prstGeom prst="rect">
              <a:avLst/>
            </a:prstGeom>
          </p:spPr>
        </p:pic>
      </p:grpSp>
      <p:sp>
        <p:nvSpPr>
          <p:cNvPr id="99" name="Isosceles Triangle 98">
            <a:extLst>
              <a:ext uri="{FF2B5EF4-FFF2-40B4-BE49-F238E27FC236}">
                <a16:creationId xmlns:a16="http://schemas.microsoft.com/office/drawing/2014/main" id="{9C570991-A25D-4F57-B8FF-811105B30827}"/>
              </a:ext>
            </a:extLst>
          </p:cNvPr>
          <p:cNvSpPr/>
          <p:nvPr/>
        </p:nvSpPr>
        <p:spPr>
          <a:xfrm>
            <a:off x="10315468" y="1521730"/>
            <a:ext cx="213360" cy="17559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nvGrpSpPr>
          <p:cNvPr id="72" name="Group 71">
            <a:extLst>
              <a:ext uri="{FF2B5EF4-FFF2-40B4-BE49-F238E27FC236}">
                <a16:creationId xmlns:a16="http://schemas.microsoft.com/office/drawing/2014/main" id="{A6F931F9-BAE2-4F52-BC15-529545D70DEE}"/>
              </a:ext>
            </a:extLst>
          </p:cNvPr>
          <p:cNvGrpSpPr/>
          <p:nvPr/>
        </p:nvGrpSpPr>
        <p:grpSpPr>
          <a:xfrm>
            <a:off x="288054" y="391276"/>
            <a:ext cx="352425" cy="336551"/>
            <a:chOff x="288054" y="391276"/>
            <a:chExt cx="352425" cy="336551"/>
          </a:xfrm>
        </p:grpSpPr>
        <p:sp>
          <p:nvSpPr>
            <p:cNvPr id="100" name="Rectangle: Rounded Corners 99">
              <a:extLst>
                <a:ext uri="{FF2B5EF4-FFF2-40B4-BE49-F238E27FC236}">
                  <a16:creationId xmlns:a16="http://schemas.microsoft.com/office/drawing/2014/main" id="{061980F9-A541-4B7B-ACEA-141ECCAED2AA}"/>
                </a:ext>
              </a:extLst>
            </p:cNvPr>
            <p:cNvSpPr/>
            <p:nvPr/>
          </p:nvSpPr>
          <p:spPr>
            <a:xfrm>
              <a:off x="288054" y="391276"/>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01" name="Rectangle: Rounded Corners 100">
              <a:extLst>
                <a:ext uri="{FF2B5EF4-FFF2-40B4-BE49-F238E27FC236}">
                  <a16:creationId xmlns:a16="http://schemas.microsoft.com/office/drawing/2014/main" id="{83341450-D029-48FE-BBD3-93693A7FE489}"/>
                </a:ext>
              </a:extLst>
            </p:cNvPr>
            <p:cNvSpPr/>
            <p:nvPr/>
          </p:nvSpPr>
          <p:spPr>
            <a:xfrm>
              <a:off x="288054" y="524625"/>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02" name="Rectangle: Rounded Corners 101">
              <a:extLst>
                <a:ext uri="{FF2B5EF4-FFF2-40B4-BE49-F238E27FC236}">
                  <a16:creationId xmlns:a16="http://schemas.microsoft.com/office/drawing/2014/main" id="{6D87AE08-A942-4FC7-839E-F9BDA5C22318}"/>
                </a:ext>
              </a:extLst>
            </p:cNvPr>
            <p:cNvSpPr/>
            <p:nvPr/>
          </p:nvSpPr>
          <p:spPr>
            <a:xfrm>
              <a:off x="288054" y="657974"/>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grpSp>
        <p:nvGrpSpPr>
          <p:cNvPr id="112" name="Group 111">
            <a:extLst>
              <a:ext uri="{FF2B5EF4-FFF2-40B4-BE49-F238E27FC236}">
                <a16:creationId xmlns:a16="http://schemas.microsoft.com/office/drawing/2014/main" id="{5D1E299D-2675-4DDA-8B32-0DCF86B59B5C}"/>
              </a:ext>
            </a:extLst>
          </p:cNvPr>
          <p:cNvGrpSpPr/>
          <p:nvPr/>
        </p:nvGrpSpPr>
        <p:grpSpPr>
          <a:xfrm>
            <a:off x="12391672" y="1792883"/>
            <a:ext cx="2179735" cy="4529800"/>
            <a:chOff x="8997543" y="1739138"/>
            <a:chExt cx="2179735" cy="4529800"/>
          </a:xfrm>
        </p:grpSpPr>
        <p:grpSp>
          <p:nvGrpSpPr>
            <p:cNvPr id="113" name="Group 112">
              <a:extLst>
                <a:ext uri="{FF2B5EF4-FFF2-40B4-BE49-F238E27FC236}">
                  <a16:creationId xmlns:a16="http://schemas.microsoft.com/office/drawing/2014/main" id="{1BC25079-D2E8-4237-A933-5508A384D742}"/>
                </a:ext>
              </a:extLst>
            </p:cNvPr>
            <p:cNvGrpSpPr/>
            <p:nvPr/>
          </p:nvGrpSpPr>
          <p:grpSpPr>
            <a:xfrm>
              <a:off x="8997543" y="1739138"/>
              <a:ext cx="2179735" cy="4529800"/>
              <a:chOff x="8997543" y="1739138"/>
              <a:chExt cx="2179735" cy="4529800"/>
            </a:xfrm>
          </p:grpSpPr>
          <p:sp>
            <p:nvSpPr>
              <p:cNvPr id="115" name="Rectangle: Rounded Corners 114">
                <a:extLst>
                  <a:ext uri="{FF2B5EF4-FFF2-40B4-BE49-F238E27FC236}">
                    <a16:creationId xmlns:a16="http://schemas.microsoft.com/office/drawing/2014/main" id="{11FA2F86-E947-4C1D-AF8F-011E1663B67F}"/>
                  </a:ext>
                </a:extLst>
              </p:cNvPr>
              <p:cNvSpPr/>
              <p:nvPr/>
            </p:nvSpPr>
            <p:spPr>
              <a:xfrm>
                <a:off x="9062336" y="1739138"/>
                <a:ext cx="2114942" cy="4529800"/>
              </a:xfrm>
              <a:prstGeom prst="roundRect">
                <a:avLst/>
              </a:prstGeom>
              <a:blipFill dpi="0" rotWithShape="1">
                <a:blip r:embed="rId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116" name="Rectangle: Rounded Corners 115">
                <a:extLst>
                  <a:ext uri="{FF2B5EF4-FFF2-40B4-BE49-F238E27FC236}">
                    <a16:creationId xmlns:a16="http://schemas.microsoft.com/office/drawing/2014/main" id="{47A7BB6D-151D-4E98-85E7-D20D07F3AE0B}"/>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7" name="TextBox 116">
                <a:extLst>
                  <a:ext uri="{FF2B5EF4-FFF2-40B4-BE49-F238E27FC236}">
                    <a16:creationId xmlns:a16="http://schemas.microsoft.com/office/drawing/2014/main" id="{C62A39A5-F6A6-4EB6-BD94-152DDCE6585D}"/>
                  </a:ext>
                </a:extLst>
              </p:cNvPr>
              <p:cNvSpPr txBox="1"/>
              <p:nvPr/>
            </p:nvSpPr>
            <p:spPr>
              <a:xfrm>
                <a:off x="8997543" y="5015120"/>
                <a:ext cx="2100255" cy="1015663"/>
              </a:xfrm>
              <a:prstGeom prst="rect">
                <a:avLst/>
              </a:prstGeom>
              <a:noFill/>
            </p:spPr>
            <p:txBody>
              <a:bodyPr wrap="none" rtlCol="0">
                <a:spAutoFit/>
              </a:bodyPr>
              <a:lstStyle/>
              <a:p>
                <a:r>
                  <a:rPr lang="id-ID" sz="6000" dirty="0">
                    <a:solidFill>
                      <a:schemeClr val="bg1"/>
                    </a:solidFill>
                    <a:latin typeface="Abadi" panose="020B0604020104020204" pitchFamily="34" charset="0"/>
                  </a:rPr>
                  <a:t>Objek</a:t>
                </a:r>
                <a:endParaRPr lang="en-MY" dirty="0">
                  <a:solidFill>
                    <a:schemeClr val="bg1"/>
                  </a:solidFill>
                  <a:latin typeface="Abadi" panose="020B0604020104020204" pitchFamily="34" charset="0"/>
                </a:endParaRPr>
              </a:p>
            </p:txBody>
          </p:sp>
          <p:sp>
            <p:nvSpPr>
              <p:cNvPr id="118" name="TextBox 117">
                <a:extLst>
                  <a:ext uri="{FF2B5EF4-FFF2-40B4-BE49-F238E27FC236}">
                    <a16:creationId xmlns:a16="http://schemas.microsoft.com/office/drawing/2014/main" id="{8DB6825D-8232-4675-8D7B-767A9A3511C5}"/>
                  </a:ext>
                </a:extLst>
              </p:cNvPr>
              <p:cNvSpPr txBox="1"/>
              <p:nvPr/>
            </p:nvSpPr>
            <p:spPr>
              <a:xfrm>
                <a:off x="9043600" y="4940970"/>
                <a:ext cx="1241045" cy="369332"/>
              </a:xfrm>
              <a:prstGeom prst="rect">
                <a:avLst/>
              </a:prstGeom>
              <a:noFill/>
            </p:spPr>
            <p:txBody>
              <a:bodyPr wrap="none" rtlCol="0">
                <a:spAutoFit/>
              </a:bodyPr>
              <a:lstStyle/>
              <a:p>
                <a:r>
                  <a:rPr lang="id-ID" dirty="0">
                    <a:solidFill>
                      <a:schemeClr val="bg1"/>
                    </a:solidFill>
                    <a:latin typeface="Abadi" panose="020B0604020104020204" pitchFamily="34" charset="0"/>
                  </a:rPr>
                  <a:t>Identifikasi</a:t>
                </a:r>
                <a:endParaRPr lang="en-MY" dirty="0">
                  <a:solidFill>
                    <a:schemeClr val="bg1"/>
                  </a:solidFill>
                  <a:latin typeface="Abadi" panose="020B0604020104020204" pitchFamily="34" charset="0"/>
                </a:endParaRPr>
              </a:p>
            </p:txBody>
          </p:sp>
        </p:grpSp>
        <p:pic>
          <p:nvPicPr>
            <p:cNvPr id="114" name="Graphic 113" descr="Frangipani with solid fill">
              <a:extLst>
                <a:ext uri="{FF2B5EF4-FFF2-40B4-BE49-F238E27FC236}">
                  <a16:creationId xmlns:a16="http://schemas.microsoft.com/office/drawing/2014/main" id="{EFCCF0DB-C814-4C7E-9C4D-C5C52EAA417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721288" y="2633152"/>
              <a:ext cx="914400" cy="914400"/>
            </a:xfrm>
            <a:prstGeom prst="rect">
              <a:avLst/>
            </a:prstGeom>
          </p:spPr>
        </p:pic>
      </p:grpSp>
      <p:pic>
        <p:nvPicPr>
          <p:cNvPr id="12" name="Picture 11">
            <a:extLst>
              <a:ext uri="{FF2B5EF4-FFF2-40B4-BE49-F238E27FC236}">
                <a16:creationId xmlns:a16="http://schemas.microsoft.com/office/drawing/2014/main" id="{9DB90D94-5615-4D41-9508-1F1A9BEB849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469866" y="530055"/>
            <a:ext cx="560956" cy="601166"/>
          </a:xfrm>
          <a:prstGeom prst="rect">
            <a:avLst/>
          </a:prstGeom>
        </p:spPr>
      </p:pic>
      <p:pic>
        <p:nvPicPr>
          <p:cNvPr id="18" name="Picture 17">
            <a:extLst>
              <a:ext uri="{FF2B5EF4-FFF2-40B4-BE49-F238E27FC236}">
                <a16:creationId xmlns:a16="http://schemas.microsoft.com/office/drawing/2014/main" id="{D3492078-A7F0-45DA-BFF6-EB4CDD0E302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0938617" y="641907"/>
            <a:ext cx="526103" cy="509348"/>
          </a:xfrm>
          <a:prstGeom prst="rect">
            <a:avLst/>
          </a:prstGeom>
        </p:spPr>
      </p:pic>
      <p:pic>
        <p:nvPicPr>
          <p:cNvPr id="20" name="Picture 19">
            <a:extLst>
              <a:ext uri="{FF2B5EF4-FFF2-40B4-BE49-F238E27FC236}">
                <a16:creationId xmlns:a16="http://schemas.microsoft.com/office/drawing/2014/main" id="{C8365B13-FDDE-4817-A84A-39021F737FA6}"/>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9920353" y="-16271"/>
            <a:ext cx="918660" cy="1429202"/>
          </a:xfrm>
          <a:prstGeom prst="rect">
            <a:avLst/>
          </a:prstGeom>
        </p:spPr>
      </p:pic>
      <p:pic>
        <p:nvPicPr>
          <p:cNvPr id="22" name="Picture 21">
            <a:extLst>
              <a:ext uri="{FF2B5EF4-FFF2-40B4-BE49-F238E27FC236}">
                <a16:creationId xmlns:a16="http://schemas.microsoft.com/office/drawing/2014/main" id="{C6EBFB0D-290A-4B58-BC9C-A374B0729BD4}"/>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9281894" y="632938"/>
            <a:ext cx="506950" cy="518317"/>
          </a:xfrm>
          <a:prstGeom prst="rect">
            <a:avLst/>
          </a:prstGeom>
        </p:spPr>
      </p:pic>
    </p:spTree>
    <p:extLst>
      <p:ext uri="{BB962C8B-B14F-4D97-AF65-F5344CB8AC3E}">
        <p14:creationId xmlns:p14="http://schemas.microsoft.com/office/powerpoint/2010/main" val="39262532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1000">
        <p159:morph option="byObject"/>
      </p:transition>
    </mc:Choice>
    <mc:Fallback xmlns="">
      <p:transition spd="slow" advTm="1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F1923"/>
        </a:solidFill>
        <a:effectLst/>
      </p:bgPr>
    </p:bg>
    <p:spTree>
      <p:nvGrpSpPr>
        <p:cNvPr id="1" name=""/>
        <p:cNvGrpSpPr/>
        <p:nvPr/>
      </p:nvGrpSpPr>
      <p:grpSpPr>
        <a:xfrm>
          <a:off x="0" y="0"/>
          <a:ext cx="0" cy="0"/>
          <a:chOff x="0" y="0"/>
          <a:chExt cx="0" cy="0"/>
        </a:xfrm>
      </p:grpSpPr>
      <p:pic>
        <p:nvPicPr>
          <p:cNvPr id="56" name="Picture 55">
            <a:extLst>
              <a:ext uri="{FF2B5EF4-FFF2-40B4-BE49-F238E27FC236}">
                <a16:creationId xmlns:a16="http://schemas.microsoft.com/office/drawing/2014/main" id="{70994EBA-65C3-4260-BE89-F1F00C5A43DB}"/>
              </a:ext>
            </a:extLst>
          </p:cNvPr>
          <p:cNvPicPr>
            <a:picLocks noChangeAspect="1"/>
          </p:cNvPicPr>
          <p:nvPr/>
        </p:nvPicPr>
        <p:blipFill rotWithShape="1">
          <a:blip r:embed="rId2"/>
          <a:srcRect l="26556" t="12295" b="8418"/>
          <a:stretch/>
        </p:blipFill>
        <p:spPr>
          <a:xfrm>
            <a:off x="0" y="0"/>
            <a:ext cx="3334330" cy="6858000"/>
          </a:xfrm>
          <a:prstGeom prst="rect">
            <a:avLst/>
          </a:prstGeom>
        </p:spPr>
      </p:pic>
      <p:grpSp>
        <p:nvGrpSpPr>
          <p:cNvPr id="37" name="Group 36">
            <a:extLst>
              <a:ext uri="{FF2B5EF4-FFF2-40B4-BE49-F238E27FC236}">
                <a16:creationId xmlns:a16="http://schemas.microsoft.com/office/drawing/2014/main" id="{E16ED37C-48FD-478E-89B1-2E2E69AFE689}"/>
              </a:ext>
            </a:extLst>
          </p:cNvPr>
          <p:cNvGrpSpPr/>
          <p:nvPr/>
        </p:nvGrpSpPr>
        <p:grpSpPr>
          <a:xfrm>
            <a:off x="108815" y="1492833"/>
            <a:ext cx="2114942" cy="4529800"/>
            <a:chOff x="6357238" y="1739138"/>
            <a:chExt cx="2114942" cy="4529800"/>
          </a:xfrm>
        </p:grpSpPr>
        <p:grpSp>
          <p:nvGrpSpPr>
            <p:cNvPr id="38" name="Group 37">
              <a:extLst>
                <a:ext uri="{FF2B5EF4-FFF2-40B4-BE49-F238E27FC236}">
                  <a16:creationId xmlns:a16="http://schemas.microsoft.com/office/drawing/2014/main" id="{CB00429F-CF26-4787-8E08-D6A6E1F69B1B}"/>
                </a:ext>
              </a:extLst>
            </p:cNvPr>
            <p:cNvGrpSpPr/>
            <p:nvPr/>
          </p:nvGrpSpPr>
          <p:grpSpPr>
            <a:xfrm>
              <a:off x="6357238" y="1739138"/>
              <a:ext cx="2114942" cy="4529800"/>
              <a:chOff x="6357238" y="1739138"/>
              <a:chExt cx="2114942" cy="4529800"/>
            </a:xfrm>
          </p:grpSpPr>
          <p:sp>
            <p:nvSpPr>
              <p:cNvPr id="40" name="Rectangle: Rounded Corners 39">
                <a:extLst>
                  <a:ext uri="{FF2B5EF4-FFF2-40B4-BE49-F238E27FC236}">
                    <a16:creationId xmlns:a16="http://schemas.microsoft.com/office/drawing/2014/main" id="{7892C463-70A2-4530-A742-BBD91461B8FE}"/>
                  </a:ext>
                </a:extLst>
              </p:cNvPr>
              <p:cNvSpPr/>
              <p:nvPr/>
            </p:nvSpPr>
            <p:spPr>
              <a:xfrm>
                <a:off x="6357238" y="1739138"/>
                <a:ext cx="2114942" cy="4529800"/>
              </a:xfrm>
              <a:prstGeom prst="roundRect">
                <a:avLst/>
              </a:prstGeom>
              <a:blipFill dpi="0" rotWithShape="1">
                <a:blip r:embed="rId3">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41" name="Rectangle: Rounded Corners 40">
                <a:extLst>
                  <a:ext uri="{FF2B5EF4-FFF2-40B4-BE49-F238E27FC236}">
                    <a16:creationId xmlns:a16="http://schemas.microsoft.com/office/drawing/2014/main" id="{862BDA1E-8680-4945-BE50-C5E0A74FB21C}"/>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42" name="TextBox 41">
                <a:extLst>
                  <a:ext uri="{FF2B5EF4-FFF2-40B4-BE49-F238E27FC236}">
                    <a16:creationId xmlns:a16="http://schemas.microsoft.com/office/drawing/2014/main" id="{363327A7-E25D-4B2E-8BED-C673594F88CE}"/>
                  </a:ext>
                </a:extLst>
              </p:cNvPr>
              <p:cNvSpPr txBox="1"/>
              <p:nvPr/>
            </p:nvSpPr>
            <p:spPr>
              <a:xfrm>
                <a:off x="6575915" y="4950493"/>
                <a:ext cx="1596912"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tree</a:t>
                </a:r>
                <a:endParaRPr lang="en-MY" dirty="0">
                  <a:solidFill>
                    <a:schemeClr val="bg1"/>
                  </a:solidFill>
                  <a:latin typeface="Abadi" panose="020B0604020104020204" pitchFamily="34" charset="0"/>
                </a:endParaRPr>
              </a:p>
            </p:txBody>
          </p:sp>
          <p:sp>
            <p:nvSpPr>
              <p:cNvPr id="43" name="TextBox 42">
                <a:extLst>
                  <a:ext uri="{FF2B5EF4-FFF2-40B4-BE49-F238E27FC236}">
                    <a16:creationId xmlns:a16="http://schemas.microsoft.com/office/drawing/2014/main" id="{8C094E52-9FFE-4DF6-A9C6-6F0D1D08BFD9}"/>
                  </a:ext>
                </a:extLst>
              </p:cNvPr>
              <p:cNvSpPr txBox="1"/>
              <p:nvPr/>
            </p:nvSpPr>
            <p:spPr>
              <a:xfrm>
                <a:off x="6616252" y="4950493"/>
                <a:ext cx="647934" cy="369332"/>
              </a:xfrm>
              <a:prstGeom prst="rect">
                <a:avLst/>
              </a:prstGeom>
              <a:noFill/>
            </p:spPr>
            <p:txBody>
              <a:bodyPr wrap="none" rtlCol="0">
                <a:spAutoFit/>
              </a:bodyPr>
              <a:lstStyle/>
              <a:p>
                <a:r>
                  <a:rPr lang="en-MY" dirty="0">
                    <a:solidFill>
                      <a:schemeClr val="bg1"/>
                    </a:solidFill>
                    <a:latin typeface="Abadi" panose="020B0604020104020204" pitchFamily="34" charset="0"/>
                  </a:rPr>
                  <a:t>lama</a:t>
                </a:r>
              </a:p>
            </p:txBody>
          </p:sp>
        </p:grpSp>
        <p:pic>
          <p:nvPicPr>
            <p:cNvPr id="39" name="Graphic 38" descr="Tree With Roots with solid fill">
              <a:extLst>
                <a:ext uri="{FF2B5EF4-FFF2-40B4-BE49-F238E27FC236}">
                  <a16:creationId xmlns:a16="http://schemas.microsoft.com/office/drawing/2014/main" id="{B916911F-DFCF-40C1-AE0D-4A4941268E4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940219" y="2615019"/>
              <a:ext cx="914400" cy="914400"/>
            </a:xfrm>
            <a:prstGeom prst="rect">
              <a:avLst/>
            </a:prstGeom>
          </p:spPr>
        </p:pic>
      </p:grpSp>
      <p:grpSp>
        <p:nvGrpSpPr>
          <p:cNvPr id="30" name="Group 29">
            <a:extLst>
              <a:ext uri="{FF2B5EF4-FFF2-40B4-BE49-F238E27FC236}">
                <a16:creationId xmlns:a16="http://schemas.microsoft.com/office/drawing/2014/main" id="{D8E3E4AD-8DD3-4471-A711-15513212C897}"/>
              </a:ext>
            </a:extLst>
          </p:cNvPr>
          <p:cNvGrpSpPr/>
          <p:nvPr/>
        </p:nvGrpSpPr>
        <p:grpSpPr>
          <a:xfrm>
            <a:off x="570672" y="1582805"/>
            <a:ext cx="2244525" cy="4529800"/>
            <a:chOff x="8997543" y="1739138"/>
            <a:chExt cx="2244525" cy="4529800"/>
          </a:xfrm>
        </p:grpSpPr>
        <p:grpSp>
          <p:nvGrpSpPr>
            <p:cNvPr id="31" name="Group 30">
              <a:extLst>
                <a:ext uri="{FF2B5EF4-FFF2-40B4-BE49-F238E27FC236}">
                  <a16:creationId xmlns:a16="http://schemas.microsoft.com/office/drawing/2014/main" id="{B7E32FCC-758B-407D-AD7C-CCCB778ED9E6}"/>
                </a:ext>
              </a:extLst>
            </p:cNvPr>
            <p:cNvGrpSpPr/>
            <p:nvPr/>
          </p:nvGrpSpPr>
          <p:grpSpPr>
            <a:xfrm>
              <a:off x="8997543" y="1739138"/>
              <a:ext cx="2244525" cy="4529800"/>
              <a:chOff x="8997543" y="1739138"/>
              <a:chExt cx="2244525" cy="4529800"/>
            </a:xfrm>
          </p:grpSpPr>
          <p:sp>
            <p:nvSpPr>
              <p:cNvPr id="33" name="Rectangle: Rounded Corners 32">
                <a:extLst>
                  <a:ext uri="{FF2B5EF4-FFF2-40B4-BE49-F238E27FC236}">
                    <a16:creationId xmlns:a16="http://schemas.microsoft.com/office/drawing/2014/main" id="{6C8EA9F6-A4AD-4C27-A9AB-92BAB673C32B}"/>
                  </a:ext>
                </a:extLst>
              </p:cNvPr>
              <p:cNvSpPr/>
              <p:nvPr/>
            </p:nvSpPr>
            <p:spPr>
              <a:xfrm>
                <a:off x="9062336" y="1739138"/>
                <a:ext cx="2114942" cy="4529800"/>
              </a:xfrm>
              <a:prstGeom prst="roundRect">
                <a:avLst/>
              </a:prstGeom>
              <a:blipFill dpi="0" rotWithShape="1">
                <a:blip r:embed="rId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34" name="Rectangle: Rounded Corners 33">
                <a:extLst>
                  <a:ext uri="{FF2B5EF4-FFF2-40B4-BE49-F238E27FC236}">
                    <a16:creationId xmlns:a16="http://schemas.microsoft.com/office/drawing/2014/main" id="{0BA634A1-22C6-4543-A4D3-5B90D18938CA}"/>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35" name="TextBox 34">
                <a:extLst>
                  <a:ext uri="{FF2B5EF4-FFF2-40B4-BE49-F238E27FC236}">
                    <a16:creationId xmlns:a16="http://schemas.microsoft.com/office/drawing/2014/main" id="{63988659-B43F-44EA-A0DE-83782D751EF1}"/>
                  </a:ext>
                </a:extLst>
              </p:cNvPr>
              <p:cNvSpPr txBox="1"/>
              <p:nvPr/>
            </p:nvSpPr>
            <p:spPr>
              <a:xfrm>
                <a:off x="8997543" y="5015120"/>
                <a:ext cx="2244525" cy="1015663"/>
              </a:xfrm>
              <a:prstGeom prst="rect">
                <a:avLst/>
              </a:prstGeom>
              <a:noFill/>
            </p:spPr>
            <p:txBody>
              <a:bodyPr wrap="none" rtlCol="0">
                <a:spAutoFit/>
              </a:bodyPr>
              <a:lstStyle/>
              <a:p>
                <a:r>
                  <a:rPr lang="en-MY" sz="6000" dirty="0">
                    <a:solidFill>
                      <a:schemeClr val="bg1"/>
                    </a:solidFill>
                    <a:latin typeface="Abadi" panose="020B0604020104020204" pitchFamily="34" charset="0"/>
                  </a:rPr>
                  <a:t>bunga</a:t>
                </a:r>
                <a:endParaRPr lang="en-MY" dirty="0">
                  <a:solidFill>
                    <a:schemeClr val="bg1"/>
                  </a:solidFill>
                  <a:latin typeface="Abadi" panose="020B0604020104020204" pitchFamily="34" charset="0"/>
                </a:endParaRPr>
              </a:p>
            </p:txBody>
          </p:sp>
          <p:sp>
            <p:nvSpPr>
              <p:cNvPr id="36" name="TextBox 35">
                <a:extLst>
                  <a:ext uri="{FF2B5EF4-FFF2-40B4-BE49-F238E27FC236}">
                    <a16:creationId xmlns:a16="http://schemas.microsoft.com/office/drawing/2014/main" id="{D614CFB6-6AAA-4515-B6C1-3E5AC743DF0A}"/>
                  </a:ext>
                </a:extLst>
              </p:cNvPr>
              <p:cNvSpPr txBox="1"/>
              <p:nvPr/>
            </p:nvSpPr>
            <p:spPr>
              <a:xfrm>
                <a:off x="9043600" y="4940970"/>
                <a:ext cx="833883" cy="369332"/>
              </a:xfrm>
              <a:prstGeom prst="rect">
                <a:avLst/>
              </a:prstGeom>
              <a:noFill/>
            </p:spPr>
            <p:txBody>
              <a:bodyPr wrap="none" rtlCol="0">
                <a:spAutoFit/>
              </a:bodyPr>
              <a:lstStyle/>
              <a:p>
                <a:r>
                  <a:rPr lang="en-MY" dirty="0">
                    <a:solidFill>
                      <a:schemeClr val="bg1"/>
                    </a:solidFill>
                    <a:latin typeface="Abadi" panose="020B0604020104020204" pitchFamily="34" charset="0"/>
                  </a:rPr>
                  <a:t>rapper</a:t>
                </a:r>
              </a:p>
            </p:txBody>
          </p:sp>
        </p:grpSp>
        <p:pic>
          <p:nvPicPr>
            <p:cNvPr id="32" name="Graphic 31" descr="Frangipani with solid fill">
              <a:extLst>
                <a:ext uri="{FF2B5EF4-FFF2-40B4-BE49-F238E27FC236}">
                  <a16:creationId xmlns:a16="http://schemas.microsoft.com/office/drawing/2014/main" id="{08C423DF-B41A-4065-8159-D9EC34EAF2D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721288" y="2633152"/>
              <a:ext cx="914400" cy="914400"/>
            </a:xfrm>
            <a:prstGeom prst="rect">
              <a:avLst/>
            </a:prstGeom>
          </p:spPr>
        </p:pic>
      </p:grpSp>
      <p:sp>
        <p:nvSpPr>
          <p:cNvPr id="8" name="TextBox 7">
            <a:extLst>
              <a:ext uri="{FF2B5EF4-FFF2-40B4-BE49-F238E27FC236}">
                <a16:creationId xmlns:a16="http://schemas.microsoft.com/office/drawing/2014/main" id="{CD16682A-F438-48CB-991E-18C24605039C}"/>
              </a:ext>
            </a:extLst>
          </p:cNvPr>
          <p:cNvSpPr txBox="1"/>
          <p:nvPr/>
        </p:nvSpPr>
        <p:spPr>
          <a:xfrm>
            <a:off x="3409359" y="1693960"/>
            <a:ext cx="3046027" cy="2062103"/>
          </a:xfrm>
          <a:prstGeom prst="rect">
            <a:avLst/>
          </a:prstGeom>
          <a:noFill/>
        </p:spPr>
        <p:txBody>
          <a:bodyPr wrap="none" rtlCol="0">
            <a:spAutoFit/>
          </a:bodyPr>
          <a:lstStyle/>
          <a:p>
            <a:r>
              <a:rPr lang="id-ID" sz="3200" b="1" dirty="0">
                <a:solidFill>
                  <a:schemeClr val="bg1"/>
                </a:solidFill>
                <a:latin typeface="Abadi" panose="020B0604020104020204" pitchFamily="34" charset="0"/>
              </a:rPr>
              <a:t>Identifikasi Kelas</a:t>
            </a:r>
          </a:p>
          <a:p>
            <a:endParaRPr lang="id-ID" sz="3200" b="1" dirty="0">
              <a:solidFill>
                <a:schemeClr val="bg1"/>
              </a:solidFill>
              <a:latin typeface="Abadi" panose="020B0604020104020204" pitchFamily="34" charset="0"/>
            </a:endParaRPr>
          </a:p>
          <a:p>
            <a:endParaRPr lang="id-ID" sz="3200" b="1" dirty="0">
              <a:solidFill>
                <a:schemeClr val="bg1"/>
              </a:solidFill>
              <a:latin typeface="Abadi" panose="020B0604020104020204" pitchFamily="34" charset="0"/>
            </a:endParaRPr>
          </a:p>
          <a:p>
            <a:endParaRPr lang="en-MY" sz="3200" b="1"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A08BFEA4-E7C4-4886-9DE7-E529D8A35A40}"/>
              </a:ext>
            </a:extLst>
          </p:cNvPr>
          <p:cNvSpPr txBox="1"/>
          <p:nvPr/>
        </p:nvSpPr>
        <p:spPr>
          <a:xfrm>
            <a:off x="3614025" y="2456582"/>
            <a:ext cx="3944166" cy="369332"/>
          </a:xfrm>
          <a:prstGeom prst="rect">
            <a:avLst/>
          </a:prstGeom>
          <a:noFill/>
        </p:spPr>
        <p:txBody>
          <a:bodyPr wrap="square" rtlCol="0">
            <a:spAutoFit/>
          </a:bodyPr>
          <a:lstStyle/>
          <a:p>
            <a:pPr algn="just"/>
            <a:endParaRPr lang="en-MY" dirty="0">
              <a:solidFill>
                <a:schemeClr val="bg1">
                  <a:lumMod val="95000"/>
                </a:schemeClr>
              </a:solidFill>
            </a:endParaRPr>
          </a:p>
        </p:txBody>
      </p:sp>
      <p:sp>
        <p:nvSpPr>
          <p:cNvPr id="20" name="Rectangle: Rounded Corners 19">
            <a:extLst>
              <a:ext uri="{FF2B5EF4-FFF2-40B4-BE49-F238E27FC236}">
                <a16:creationId xmlns:a16="http://schemas.microsoft.com/office/drawing/2014/main" id="{1B633A10-65B0-4DDA-ABB1-3C8F9C582970}"/>
              </a:ext>
            </a:extLst>
          </p:cNvPr>
          <p:cNvSpPr/>
          <p:nvPr/>
        </p:nvSpPr>
        <p:spPr>
          <a:xfrm>
            <a:off x="973973" y="475521"/>
            <a:ext cx="630301" cy="220134"/>
          </a:xfrm>
          <a:prstGeom prst="roundRect">
            <a:avLst>
              <a:gd name="adj" fmla="val 4743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1" name="TextBox 20">
            <a:extLst>
              <a:ext uri="{FF2B5EF4-FFF2-40B4-BE49-F238E27FC236}">
                <a16:creationId xmlns:a16="http://schemas.microsoft.com/office/drawing/2014/main" id="{761BE441-CA43-4F85-BA30-E875CDB26229}"/>
              </a:ext>
            </a:extLst>
          </p:cNvPr>
          <p:cNvSpPr txBox="1"/>
          <p:nvPr/>
        </p:nvSpPr>
        <p:spPr>
          <a:xfrm>
            <a:off x="949070" y="388764"/>
            <a:ext cx="2754280" cy="369332"/>
          </a:xfrm>
          <a:prstGeom prst="rect">
            <a:avLst/>
          </a:prstGeom>
          <a:noFill/>
        </p:spPr>
        <p:txBody>
          <a:bodyPr wrap="none" rtlCol="0">
            <a:spAutoFit/>
          </a:bodyPr>
          <a:lstStyle/>
          <a:p>
            <a:r>
              <a:rPr lang="id-ID" dirty="0">
                <a:solidFill>
                  <a:schemeClr val="bg1"/>
                </a:solidFill>
                <a:latin typeface="Abadi" panose="020B0604020104020204" pitchFamily="34" charset="0"/>
              </a:rPr>
              <a:t>Kelas</a:t>
            </a:r>
            <a:r>
              <a:rPr lang="en-MY" dirty="0">
                <a:solidFill>
                  <a:schemeClr val="bg1"/>
                </a:solidFill>
                <a:latin typeface="Abadi" panose="020B0604020104020204" pitchFamily="34" charset="0"/>
              </a:rPr>
              <a:t>  </a:t>
            </a:r>
            <a:r>
              <a:rPr lang="id-ID" dirty="0">
                <a:solidFill>
                  <a:schemeClr val="bg1"/>
                </a:solidFill>
                <a:latin typeface="Abadi" panose="020B0604020104020204" pitchFamily="34" charset="0"/>
              </a:rPr>
              <a:t>konsep</a:t>
            </a:r>
            <a:r>
              <a:rPr lang="en-MY" dirty="0">
                <a:solidFill>
                  <a:schemeClr val="bg1"/>
                </a:solidFill>
                <a:latin typeface="Abadi" panose="020B0604020104020204" pitchFamily="34" charset="0"/>
              </a:rPr>
              <a:t>  </a:t>
            </a:r>
            <a:r>
              <a:rPr lang="id-ID" dirty="0">
                <a:solidFill>
                  <a:schemeClr val="bg1"/>
                </a:solidFill>
                <a:latin typeface="Abadi" panose="020B0604020104020204" pitchFamily="34" charset="0"/>
              </a:rPr>
              <a:t>pbo</a:t>
            </a:r>
            <a:r>
              <a:rPr lang="en-MY" dirty="0">
                <a:solidFill>
                  <a:schemeClr val="bg1"/>
                </a:solidFill>
                <a:latin typeface="Abadi" panose="020B0604020104020204" pitchFamily="34" charset="0"/>
              </a:rPr>
              <a:t>  </a:t>
            </a:r>
            <a:r>
              <a:rPr lang="id-ID" dirty="0">
                <a:solidFill>
                  <a:schemeClr val="bg1"/>
                </a:solidFill>
                <a:latin typeface="Abadi" panose="020B0604020104020204" pitchFamily="34" charset="0"/>
              </a:rPr>
              <a:t>objek</a:t>
            </a:r>
            <a:endParaRPr lang="en-MY" dirty="0">
              <a:solidFill>
                <a:schemeClr val="bg1"/>
              </a:solidFill>
              <a:latin typeface="Abadi" panose="020B0604020104020204" pitchFamily="34" charset="0"/>
            </a:endParaRPr>
          </a:p>
        </p:txBody>
      </p:sp>
      <p:grpSp>
        <p:nvGrpSpPr>
          <p:cNvPr id="22" name="Group 21">
            <a:extLst>
              <a:ext uri="{FF2B5EF4-FFF2-40B4-BE49-F238E27FC236}">
                <a16:creationId xmlns:a16="http://schemas.microsoft.com/office/drawing/2014/main" id="{3E312913-2850-4AE0-8BAF-54A36561DE90}"/>
              </a:ext>
            </a:extLst>
          </p:cNvPr>
          <p:cNvGrpSpPr/>
          <p:nvPr/>
        </p:nvGrpSpPr>
        <p:grpSpPr>
          <a:xfrm>
            <a:off x="973974" y="1718600"/>
            <a:ext cx="2155690" cy="4529800"/>
            <a:chOff x="973974" y="1718600"/>
            <a:chExt cx="2155690" cy="4529800"/>
          </a:xfrm>
        </p:grpSpPr>
        <p:grpSp>
          <p:nvGrpSpPr>
            <p:cNvPr id="23" name="Group 22">
              <a:extLst>
                <a:ext uri="{FF2B5EF4-FFF2-40B4-BE49-F238E27FC236}">
                  <a16:creationId xmlns:a16="http://schemas.microsoft.com/office/drawing/2014/main" id="{72A71C7E-283B-411D-ABBD-CC1662499330}"/>
                </a:ext>
              </a:extLst>
            </p:cNvPr>
            <p:cNvGrpSpPr/>
            <p:nvPr/>
          </p:nvGrpSpPr>
          <p:grpSpPr>
            <a:xfrm>
              <a:off x="973974" y="1718600"/>
              <a:ext cx="2155690" cy="4529800"/>
              <a:chOff x="973974" y="1718600"/>
              <a:chExt cx="2155690" cy="4529800"/>
            </a:xfrm>
            <a:blipFill dpi="0" rotWithShape="1">
              <a:blip r:embed="rId9">
                <a:extLst>
                  <a:ext uri="{28A0092B-C50C-407E-A947-70E740481C1C}">
                    <a14:useLocalDpi xmlns:a14="http://schemas.microsoft.com/office/drawing/2010/main" val="0"/>
                  </a:ext>
                </a:extLst>
              </a:blip>
              <a:srcRect/>
              <a:stretch>
                <a:fillRect/>
              </a:stretch>
            </a:blipFill>
          </p:grpSpPr>
          <p:sp>
            <p:nvSpPr>
              <p:cNvPr id="26" name="Rectangle: Rounded Corners 25">
                <a:extLst>
                  <a:ext uri="{FF2B5EF4-FFF2-40B4-BE49-F238E27FC236}">
                    <a16:creationId xmlns:a16="http://schemas.microsoft.com/office/drawing/2014/main" id="{D3803F5B-F7DC-4656-9733-0C9F07D42949}"/>
                  </a:ext>
                </a:extLst>
              </p:cNvPr>
              <p:cNvSpPr/>
              <p:nvPr/>
            </p:nvSpPr>
            <p:spPr>
              <a:xfrm>
                <a:off x="1014722" y="1718600"/>
                <a:ext cx="2114942" cy="4529800"/>
              </a:xfrm>
              <a:prstGeom prst="roundRect">
                <a:avLst/>
              </a:prstGeom>
              <a:gr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27" name="Rectangle: Rounded Corners 26">
                <a:extLst>
                  <a:ext uri="{FF2B5EF4-FFF2-40B4-BE49-F238E27FC236}">
                    <a16:creationId xmlns:a16="http://schemas.microsoft.com/office/drawing/2014/main" id="{A4E4BA1D-3154-43B9-A72A-0FE068AF41FE}"/>
                  </a:ext>
                </a:extLst>
              </p:cNvPr>
              <p:cNvSpPr/>
              <p:nvPr/>
            </p:nvSpPr>
            <p:spPr>
              <a:xfrm>
                <a:off x="1700464" y="6076950"/>
                <a:ext cx="743457" cy="7619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8" name="TextBox 27">
                <a:extLst>
                  <a:ext uri="{FF2B5EF4-FFF2-40B4-BE49-F238E27FC236}">
                    <a16:creationId xmlns:a16="http://schemas.microsoft.com/office/drawing/2014/main" id="{C6921882-5777-4762-9902-6A72567EC15B}"/>
                  </a:ext>
                </a:extLst>
              </p:cNvPr>
              <p:cNvSpPr txBox="1"/>
              <p:nvPr/>
            </p:nvSpPr>
            <p:spPr>
              <a:xfrm>
                <a:off x="973974" y="4966035"/>
                <a:ext cx="1907895" cy="1015663"/>
              </a:xfrm>
              <a:prstGeom prst="rect">
                <a:avLst/>
              </a:prstGeom>
              <a:grpFill/>
            </p:spPr>
            <p:txBody>
              <a:bodyPr wrap="none" rtlCol="0">
                <a:spAutoFit/>
              </a:bodyPr>
              <a:lstStyle/>
              <a:p>
                <a:r>
                  <a:rPr lang="id-ID" sz="6000" dirty="0">
                    <a:solidFill>
                      <a:schemeClr val="bg1"/>
                    </a:solidFill>
                    <a:latin typeface="Abadi" panose="020B0604020104020204" pitchFamily="34" charset="0"/>
                  </a:rPr>
                  <a:t>Kelas</a:t>
                </a:r>
                <a:endParaRPr lang="en-MY" dirty="0">
                  <a:solidFill>
                    <a:schemeClr val="bg1"/>
                  </a:solidFill>
                  <a:latin typeface="Abadi" panose="020B0604020104020204" pitchFamily="34" charset="0"/>
                </a:endParaRPr>
              </a:p>
            </p:txBody>
          </p:sp>
          <p:sp>
            <p:nvSpPr>
              <p:cNvPr id="29" name="TextBox 28">
                <a:extLst>
                  <a:ext uri="{FF2B5EF4-FFF2-40B4-BE49-F238E27FC236}">
                    <a16:creationId xmlns:a16="http://schemas.microsoft.com/office/drawing/2014/main" id="{B91FA107-5AE0-4472-91FE-B1ACBA1577E4}"/>
                  </a:ext>
                </a:extLst>
              </p:cNvPr>
              <p:cNvSpPr txBox="1"/>
              <p:nvPr/>
            </p:nvSpPr>
            <p:spPr>
              <a:xfrm>
                <a:off x="1014722" y="4896377"/>
                <a:ext cx="1309974" cy="369332"/>
              </a:xfrm>
              <a:prstGeom prst="rect">
                <a:avLst/>
              </a:prstGeom>
              <a:noFill/>
            </p:spPr>
            <p:txBody>
              <a:bodyPr wrap="none" rtlCol="0">
                <a:spAutoFit/>
              </a:bodyPr>
              <a:lstStyle/>
              <a:p>
                <a:r>
                  <a:rPr lang="id-ID" dirty="0">
                    <a:solidFill>
                      <a:schemeClr val="bg1"/>
                    </a:solidFill>
                    <a:latin typeface="Abadi" panose="020B0604020104020204" pitchFamily="34" charset="0"/>
                  </a:rPr>
                  <a:t>Identifikasi </a:t>
                </a:r>
                <a:endParaRPr lang="en-MY" dirty="0">
                  <a:solidFill>
                    <a:schemeClr val="bg1"/>
                  </a:solidFill>
                  <a:latin typeface="Abadi" panose="020B0604020104020204" pitchFamily="34" charset="0"/>
                </a:endParaRPr>
              </a:p>
            </p:txBody>
          </p:sp>
        </p:grpSp>
        <p:sp>
          <p:nvSpPr>
            <p:cNvPr id="24" name="Rectangle: Rounded Corners 23">
              <a:extLst>
                <a:ext uri="{FF2B5EF4-FFF2-40B4-BE49-F238E27FC236}">
                  <a16:creationId xmlns:a16="http://schemas.microsoft.com/office/drawing/2014/main" id="{8FD9AA24-C0D2-4B1F-B280-D237F7FBE25A}"/>
                </a:ext>
              </a:extLst>
            </p:cNvPr>
            <p:cNvSpPr/>
            <p:nvPr/>
          </p:nvSpPr>
          <p:spPr>
            <a:xfrm>
              <a:off x="1706111" y="5972378"/>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25" name="Graphic 24" descr="Blueberry with solid fill">
              <a:extLst>
                <a:ext uri="{FF2B5EF4-FFF2-40B4-BE49-F238E27FC236}">
                  <a16:creationId xmlns:a16="http://schemas.microsoft.com/office/drawing/2014/main" id="{FB2CB37D-73C4-4CC3-A4B9-2B8C2D2C3135}"/>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481811" y="2589204"/>
              <a:ext cx="1180759" cy="1180759"/>
            </a:xfrm>
            <a:prstGeom prst="rect">
              <a:avLst/>
            </a:prstGeom>
          </p:spPr>
        </p:pic>
      </p:grpSp>
      <p:grpSp>
        <p:nvGrpSpPr>
          <p:cNvPr id="44" name="Group 43">
            <a:extLst>
              <a:ext uri="{FF2B5EF4-FFF2-40B4-BE49-F238E27FC236}">
                <a16:creationId xmlns:a16="http://schemas.microsoft.com/office/drawing/2014/main" id="{D2E19066-8370-4477-9ADD-795040C6F0B7}"/>
              </a:ext>
            </a:extLst>
          </p:cNvPr>
          <p:cNvGrpSpPr/>
          <p:nvPr/>
        </p:nvGrpSpPr>
        <p:grpSpPr>
          <a:xfrm>
            <a:off x="-7668559" y="1739138"/>
            <a:ext cx="2114942" cy="4529800"/>
            <a:chOff x="3719822" y="1739138"/>
            <a:chExt cx="2114942" cy="4529800"/>
          </a:xfrm>
        </p:grpSpPr>
        <p:grpSp>
          <p:nvGrpSpPr>
            <p:cNvPr id="45" name="Group 44">
              <a:extLst>
                <a:ext uri="{FF2B5EF4-FFF2-40B4-BE49-F238E27FC236}">
                  <a16:creationId xmlns:a16="http://schemas.microsoft.com/office/drawing/2014/main" id="{3CDB71E7-326D-45CF-8118-DEFF9FA5D89E}"/>
                </a:ext>
              </a:extLst>
            </p:cNvPr>
            <p:cNvGrpSpPr/>
            <p:nvPr/>
          </p:nvGrpSpPr>
          <p:grpSpPr>
            <a:xfrm>
              <a:off x="3719822" y="1739138"/>
              <a:ext cx="2114942" cy="4529800"/>
              <a:chOff x="3719822" y="1739138"/>
              <a:chExt cx="2114942" cy="4529800"/>
            </a:xfrm>
          </p:grpSpPr>
          <p:sp>
            <p:nvSpPr>
              <p:cNvPr id="47" name="Rectangle: Rounded Corners 46">
                <a:extLst>
                  <a:ext uri="{FF2B5EF4-FFF2-40B4-BE49-F238E27FC236}">
                    <a16:creationId xmlns:a16="http://schemas.microsoft.com/office/drawing/2014/main" id="{AF75067D-3471-48FF-8E12-AEA5D4906DA5}"/>
                  </a:ext>
                </a:extLst>
              </p:cNvPr>
              <p:cNvSpPr/>
              <p:nvPr/>
            </p:nvSpPr>
            <p:spPr>
              <a:xfrm>
                <a:off x="3719822" y="1739138"/>
                <a:ext cx="2114942" cy="4529800"/>
              </a:xfrm>
              <a:prstGeom prst="roundRect">
                <a:avLst/>
              </a:prstGeom>
              <a:blipFill dpi="0" rotWithShape="1">
                <a:blip r:embed="rId12">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48" name="Rectangle: Rounded Corners 47">
                <a:extLst>
                  <a:ext uri="{FF2B5EF4-FFF2-40B4-BE49-F238E27FC236}">
                    <a16:creationId xmlns:a16="http://schemas.microsoft.com/office/drawing/2014/main" id="{3D20107F-778E-465C-A29B-7FAD26799753}"/>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49" name="TextBox 48">
                <a:extLst>
                  <a:ext uri="{FF2B5EF4-FFF2-40B4-BE49-F238E27FC236}">
                    <a16:creationId xmlns:a16="http://schemas.microsoft.com/office/drawing/2014/main" id="{71E9799A-6867-44D0-9752-B4FE04F2913E}"/>
                  </a:ext>
                </a:extLst>
              </p:cNvPr>
              <p:cNvSpPr txBox="1"/>
              <p:nvPr/>
            </p:nvSpPr>
            <p:spPr>
              <a:xfrm>
                <a:off x="3883954" y="4940970"/>
                <a:ext cx="1877437"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seed</a:t>
                </a:r>
                <a:endParaRPr lang="en-MY" dirty="0">
                  <a:solidFill>
                    <a:schemeClr val="bg1"/>
                  </a:solidFill>
                  <a:latin typeface="Abadi" panose="020B0604020104020204" pitchFamily="34" charset="0"/>
                </a:endParaRPr>
              </a:p>
            </p:txBody>
          </p:sp>
          <p:sp>
            <p:nvSpPr>
              <p:cNvPr id="50" name="TextBox 49">
                <a:extLst>
                  <a:ext uri="{FF2B5EF4-FFF2-40B4-BE49-F238E27FC236}">
                    <a16:creationId xmlns:a16="http://schemas.microsoft.com/office/drawing/2014/main" id="{726D2EC9-E957-4813-BE1A-9B3DABE3CC37}"/>
                  </a:ext>
                </a:extLst>
              </p:cNvPr>
              <p:cNvSpPr txBox="1"/>
              <p:nvPr/>
            </p:nvSpPr>
            <p:spPr>
              <a:xfrm>
                <a:off x="3883954" y="4990055"/>
                <a:ext cx="631904" cy="369332"/>
              </a:xfrm>
              <a:prstGeom prst="rect">
                <a:avLst/>
              </a:prstGeom>
              <a:noFill/>
            </p:spPr>
            <p:txBody>
              <a:bodyPr wrap="none" rtlCol="0">
                <a:spAutoFit/>
              </a:bodyPr>
              <a:lstStyle/>
              <a:p>
                <a:r>
                  <a:rPr lang="en-MY" dirty="0">
                    <a:solidFill>
                      <a:schemeClr val="bg1"/>
                    </a:solidFill>
                    <a:latin typeface="Abadi" panose="020B0604020104020204" pitchFamily="34" charset="0"/>
                  </a:rPr>
                  <a:t>soya</a:t>
                </a:r>
              </a:p>
            </p:txBody>
          </p:sp>
        </p:grpSp>
        <p:pic>
          <p:nvPicPr>
            <p:cNvPr id="46" name="Graphic 45" descr="Acorn with solid fill">
              <a:hlinkClick r:id="rId13" action="ppaction://hlinksldjump"/>
              <a:extLst>
                <a:ext uri="{FF2B5EF4-FFF2-40B4-BE49-F238E27FC236}">
                  <a16:creationId xmlns:a16="http://schemas.microsoft.com/office/drawing/2014/main" id="{B5BB3537-4882-48C5-AE78-37D10E7B335E}"/>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4365472" y="2656589"/>
              <a:ext cx="914400" cy="914400"/>
            </a:xfrm>
            <a:prstGeom prst="rect">
              <a:avLst/>
            </a:prstGeom>
          </p:spPr>
        </p:pic>
      </p:grpSp>
      <p:sp>
        <p:nvSpPr>
          <p:cNvPr id="63" name="Isosceles Triangle 62">
            <a:extLst>
              <a:ext uri="{FF2B5EF4-FFF2-40B4-BE49-F238E27FC236}">
                <a16:creationId xmlns:a16="http://schemas.microsoft.com/office/drawing/2014/main" id="{BEA797BC-2630-42EC-A9A2-AA2DCFDFEE86}"/>
              </a:ext>
            </a:extLst>
          </p:cNvPr>
          <p:cNvSpPr/>
          <p:nvPr/>
        </p:nvSpPr>
        <p:spPr>
          <a:xfrm>
            <a:off x="9766314" y="1492833"/>
            <a:ext cx="213360" cy="16620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nvGrpSpPr>
          <p:cNvPr id="65" name="Group 64">
            <a:extLst>
              <a:ext uri="{FF2B5EF4-FFF2-40B4-BE49-F238E27FC236}">
                <a16:creationId xmlns:a16="http://schemas.microsoft.com/office/drawing/2014/main" id="{793A17E8-7EA0-4374-A82C-46E56BB313D9}"/>
              </a:ext>
            </a:extLst>
          </p:cNvPr>
          <p:cNvGrpSpPr/>
          <p:nvPr/>
        </p:nvGrpSpPr>
        <p:grpSpPr>
          <a:xfrm>
            <a:off x="288054" y="391276"/>
            <a:ext cx="352425" cy="336551"/>
            <a:chOff x="288054" y="391276"/>
            <a:chExt cx="352425" cy="336551"/>
          </a:xfrm>
        </p:grpSpPr>
        <p:sp>
          <p:nvSpPr>
            <p:cNvPr id="66" name="Rectangle: Rounded Corners 65">
              <a:extLst>
                <a:ext uri="{FF2B5EF4-FFF2-40B4-BE49-F238E27FC236}">
                  <a16:creationId xmlns:a16="http://schemas.microsoft.com/office/drawing/2014/main" id="{7BE4EE6A-161F-4FBB-8EA3-9CB9D7E05D46}"/>
                </a:ext>
              </a:extLst>
            </p:cNvPr>
            <p:cNvSpPr/>
            <p:nvPr/>
          </p:nvSpPr>
          <p:spPr>
            <a:xfrm>
              <a:off x="288054" y="391276"/>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7" name="Rectangle: Rounded Corners 66">
              <a:extLst>
                <a:ext uri="{FF2B5EF4-FFF2-40B4-BE49-F238E27FC236}">
                  <a16:creationId xmlns:a16="http://schemas.microsoft.com/office/drawing/2014/main" id="{37B09B81-71D0-4BF1-A592-36064068E616}"/>
                </a:ext>
              </a:extLst>
            </p:cNvPr>
            <p:cNvSpPr/>
            <p:nvPr/>
          </p:nvSpPr>
          <p:spPr>
            <a:xfrm>
              <a:off x="288054" y="524625"/>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8" name="Rectangle: Rounded Corners 67">
              <a:extLst>
                <a:ext uri="{FF2B5EF4-FFF2-40B4-BE49-F238E27FC236}">
                  <a16:creationId xmlns:a16="http://schemas.microsoft.com/office/drawing/2014/main" id="{A88C8EE2-AD77-4D4C-94F1-9776F008BEC7}"/>
                </a:ext>
              </a:extLst>
            </p:cNvPr>
            <p:cNvSpPr/>
            <p:nvPr/>
          </p:nvSpPr>
          <p:spPr>
            <a:xfrm>
              <a:off x="288054" y="657974"/>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pic>
        <p:nvPicPr>
          <p:cNvPr id="52" name="Picture 51">
            <a:extLst>
              <a:ext uri="{FF2B5EF4-FFF2-40B4-BE49-F238E27FC236}">
                <a16:creationId xmlns:a16="http://schemas.microsoft.com/office/drawing/2014/main" id="{29AB07A6-39EC-4A6A-824D-63338E8F2703}"/>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9211674" y="96326"/>
            <a:ext cx="1109280" cy="1134153"/>
          </a:xfrm>
          <a:prstGeom prst="rect">
            <a:avLst/>
          </a:prstGeom>
        </p:spPr>
      </p:pic>
      <p:pic>
        <p:nvPicPr>
          <p:cNvPr id="53" name="Picture 52">
            <a:extLst>
              <a:ext uri="{FF2B5EF4-FFF2-40B4-BE49-F238E27FC236}">
                <a16:creationId xmlns:a16="http://schemas.microsoft.com/office/drawing/2014/main" id="{9CF37B94-7A43-446D-8BE8-6C0702561E9C}"/>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0396319" y="589373"/>
            <a:ext cx="360171" cy="560335"/>
          </a:xfrm>
          <a:prstGeom prst="rect">
            <a:avLst/>
          </a:prstGeom>
        </p:spPr>
      </p:pic>
      <p:pic>
        <p:nvPicPr>
          <p:cNvPr id="54" name="Picture 53">
            <a:extLst>
              <a:ext uri="{FF2B5EF4-FFF2-40B4-BE49-F238E27FC236}">
                <a16:creationId xmlns:a16="http://schemas.microsoft.com/office/drawing/2014/main" id="{E2FB47DE-508F-4EAB-82CE-82BD38518F38}"/>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0938617" y="641907"/>
            <a:ext cx="526103" cy="509348"/>
          </a:xfrm>
          <a:prstGeom prst="rect">
            <a:avLst/>
          </a:prstGeom>
        </p:spPr>
      </p:pic>
      <p:pic>
        <p:nvPicPr>
          <p:cNvPr id="55" name="Picture 54">
            <a:extLst>
              <a:ext uri="{FF2B5EF4-FFF2-40B4-BE49-F238E27FC236}">
                <a16:creationId xmlns:a16="http://schemas.microsoft.com/office/drawing/2014/main" id="{F8684A15-29C0-49E7-806F-A26AE90B7F8E}"/>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1469866" y="500559"/>
            <a:ext cx="560956" cy="601166"/>
          </a:xfrm>
          <a:prstGeom prst="rect">
            <a:avLst/>
          </a:prstGeom>
        </p:spPr>
      </p:pic>
      <p:sp>
        <p:nvSpPr>
          <p:cNvPr id="51" name="TextBox 50">
            <a:extLst>
              <a:ext uri="{FF2B5EF4-FFF2-40B4-BE49-F238E27FC236}">
                <a16:creationId xmlns:a16="http://schemas.microsoft.com/office/drawing/2014/main" id="{C2A23683-9991-406F-9A11-0D264692D254}"/>
              </a:ext>
            </a:extLst>
          </p:cNvPr>
          <p:cNvSpPr txBox="1"/>
          <p:nvPr/>
        </p:nvSpPr>
        <p:spPr>
          <a:xfrm>
            <a:off x="3399123" y="2832080"/>
            <a:ext cx="8661064" cy="3970318"/>
          </a:xfrm>
          <a:prstGeom prst="rect">
            <a:avLst/>
          </a:prstGeom>
          <a:noFill/>
        </p:spPr>
        <p:txBody>
          <a:bodyPr wrap="square" rtlCol="0">
            <a:spAutoFit/>
          </a:bodyPr>
          <a:lstStyle/>
          <a:p>
            <a:pPr algn="just"/>
            <a:r>
              <a:rPr lang="id-ID" b="1" dirty="0">
                <a:solidFill>
                  <a:schemeClr val="accent6">
                    <a:lumMod val="60000"/>
                    <a:lumOff val="40000"/>
                  </a:schemeClr>
                </a:solidFill>
                <a:latin typeface="Times New Roman" panose="02020603050405020304" pitchFamily="18" charset="0"/>
                <a:cs typeface="Times New Roman" panose="02020603050405020304" pitchFamily="18" charset="0"/>
              </a:rPr>
              <a:t>Karakter </a:t>
            </a:r>
            <a:r>
              <a:rPr lang="id-ID" dirty="0">
                <a:solidFill>
                  <a:schemeClr val="bg1">
                    <a:lumMod val="95000"/>
                  </a:schemeClr>
                </a:solidFill>
                <a:latin typeface="Times New Roman" panose="02020603050405020304" pitchFamily="18" charset="0"/>
                <a:cs typeface="Times New Roman" panose="02020603050405020304" pitchFamily="18" charset="0"/>
              </a:rPr>
              <a:t>:  Berperan untuk mengendalikan pergerakan didalam game. Kelas ini dapat membuat objek Burung yang bisa digerakan user dengan method bergerak, lompat berhenti, evolusi</a:t>
            </a:r>
          </a:p>
          <a:p>
            <a:pPr algn="just"/>
            <a:endParaRPr lang="id-ID" dirty="0">
              <a:solidFill>
                <a:schemeClr val="bg1">
                  <a:lumMod val="95000"/>
                </a:schemeClr>
              </a:solidFill>
              <a:latin typeface="Times New Roman" panose="02020603050405020304" pitchFamily="18" charset="0"/>
              <a:cs typeface="Times New Roman" panose="02020603050405020304" pitchFamily="18" charset="0"/>
            </a:endParaRPr>
          </a:p>
          <a:p>
            <a:pPr algn="just"/>
            <a:r>
              <a:rPr lang="id-ID" b="1" dirty="0">
                <a:solidFill>
                  <a:schemeClr val="accent6">
                    <a:lumMod val="60000"/>
                    <a:lumOff val="40000"/>
                  </a:schemeClr>
                </a:solidFill>
                <a:latin typeface="Times New Roman" panose="02020603050405020304" pitchFamily="18" charset="0"/>
                <a:cs typeface="Times New Roman" panose="02020603050405020304" pitchFamily="18" charset="0"/>
              </a:rPr>
              <a:t>Obstacle</a:t>
            </a:r>
            <a:r>
              <a:rPr lang="id-ID" dirty="0">
                <a:solidFill>
                  <a:schemeClr val="bg1">
                    <a:lumMod val="95000"/>
                  </a:schemeClr>
                </a:solidFill>
                <a:latin typeface="Times New Roman" panose="02020603050405020304" pitchFamily="18" charset="0"/>
                <a:cs typeface="Times New Roman" panose="02020603050405020304" pitchFamily="18" charset="0"/>
              </a:rPr>
              <a:t> :  Berperan sebagai rintangan yang akan dihindari oleh karakter. Kelas ini dapat membuat objek berupa pohon dan pipa dengan method ganti_rintangan , buat_rintangan , </a:t>
            </a:r>
          </a:p>
          <a:p>
            <a:pPr algn="just"/>
            <a:endParaRPr lang="id-ID" dirty="0">
              <a:solidFill>
                <a:schemeClr val="bg1">
                  <a:lumMod val="95000"/>
                </a:schemeClr>
              </a:solidFill>
              <a:latin typeface="Times New Roman" panose="02020603050405020304" pitchFamily="18" charset="0"/>
              <a:cs typeface="Times New Roman" panose="02020603050405020304" pitchFamily="18" charset="0"/>
            </a:endParaRPr>
          </a:p>
          <a:p>
            <a:pPr algn="just"/>
            <a:r>
              <a:rPr lang="id-ID" b="1" dirty="0">
                <a:solidFill>
                  <a:schemeClr val="accent6">
                    <a:lumMod val="60000"/>
                    <a:lumOff val="40000"/>
                  </a:schemeClr>
                </a:solidFill>
                <a:latin typeface="Times New Roman" panose="02020603050405020304" pitchFamily="18" charset="0"/>
                <a:cs typeface="Times New Roman" panose="02020603050405020304" pitchFamily="18" charset="0"/>
              </a:rPr>
              <a:t>Score  </a:t>
            </a:r>
            <a:r>
              <a:rPr lang="id-ID" dirty="0">
                <a:solidFill>
                  <a:schemeClr val="bg1">
                    <a:lumMod val="95000"/>
                  </a:schemeClr>
                </a:solidFill>
                <a:latin typeface="Times New Roman" panose="02020603050405020304" pitchFamily="18" charset="0"/>
                <a:cs typeface="Times New Roman" panose="02020603050405020304" pitchFamily="18" charset="0"/>
              </a:rPr>
              <a:t>  : Berperan sebagai penghitung score yang telah didapatkan oleh karakter saat melewati obstacle. Kelas ini berisi method hitung_score, high_score, recent_score.</a:t>
            </a:r>
          </a:p>
          <a:p>
            <a:pPr algn="just"/>
            <a:endParaRPr lang="id-ID" dirty="0">
              <a:solidFill>
                <a:schemeClr val="bg1">
                  <a:lumMod val="95000"/>
                </a:schemeClr>
              </a:solidFill>
            </a:endParaRPr>
          </a:p>
          <a:p>
            <a:pPr algn="just"/>
            <a:endParaRPr lang="id-ID" dirty="0">
              <a:solidFill>
                <a:schemeClr val="bg1"/>
              </a:solidFill>
            </a:endParaRPr>
          </a:p>
          <a:p>
            <a:pPr algn="just"/>
            <a:endParaRPr lang="id-ID" dirty="0">
              <a:solidFill>
                <a:schemeClr val="bg1"/>
              </a:solidFill>
            </a:endParaRPr>
          </a:p>
          <a:p>
            <a:pPr algn="just"/>
            <a:endParaRPr lang="id-ID" dirty="0">
              <a:solidFill>
                <a:schemeClr val="bg1"/>
              </a:solidFill>
            </a:endParaRPr>
          </a:p>
          <a:p>
            <a:pPr algn="just"/>
            <a:endParaRPr lang="en-MY" dirty="0">
              <a:solidFill>
                <a:schemeClr val="bg1">
                  <a:lumMod val="95000"/>
                </a:schemeClr>
              </a:solidFill>
            </a:endParaRPr>
          </a:p>
        </p:txBody>
      </p:sp>
    </p:spTree>
    <p:extLst>
      <p:ext uri="{BB962C8B-B14F-4D97-AF65-F5344CB8AC3E}">
        <p14:creationId xmlns:p14="http://schemas.microsoft.com/office/powerpoint/2010/main" val="1047401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1000">
        <p159:morph option="byObject"/>
      </p:transition>
    </mc:Choice>
    <mc:Fallback xmlns="">
      <p:transition spd="slow" advTm="1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F1923"/>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85DB707-4781-49F5-A5E1-7366AE8FF70A}"/>
              </a:ext>
            </a:extLst>
          </p:cNvPr>
          <p:cNvPicPr>
            <a:picLocks noChangeAspect="1"/>
          </p:cNvPicPr>
          <p:nvPr/>
        </p:nvPicPr>
        <p:blipFill rotWithShape="1">
          <a:blip r:embed="rId2"/>
          <a:srcRect l="24998" t="18214" b="28661"/>
          <a:stretch/>
        </p:blipFill>
        <p:spPr>
          <a:xfrm>
            <a:off x="0" y="-1"/>
            <a:ext cx="2958214" cy="6858001"/>
          </a:xfrm>
          <a:prstGeom prst="rect">
            <a:avLst/>
          </a:prstGeom>
        </p:spPr>
      </p:pic>
      <p:grpSp>
        <p:nvGrpSpPr>
          <p:cNvPr id="40" name="Group 39">
            <a:extLst>
              <a:ext uri="{FF2B5EF4-FFF2-40B4-BE49-F238E27FC236}">
                <a16:creationId xmlns:a16="http://schemas.microsoft.com/office/drawing/2014/main" id="{C6B15647-2F0D-4E3C-B991-FA7B97EEA211}"/>
              </a:ext>
            </a:extLst>
          </p:cNvPr>
          <p:cNvGrpSpPr/>
          <p:nvPr/>
        </p:nvGrpSpPr>
        <p:grpSpPr>
          <a:xfrm>
            <a:off x="513280" y="1670226"/>
            <a:ext cx="2114942" cy="4529800"/>
            <a:chOff x="6357238" y="1739138"/>
            <a:chExt cx="2114942" cy="4529800"/>
          </a:xfrm>
        </p:grpSpPr>
        <p:grpSp>
          <p:nvGrpSpPr>
            <p:cNvPr id="41" name="Group 40">
              <a:extLst>
                <a:ext uri="{FF2B5EF4-FFF2-40B4-BE49-F238E27FC236}">
                  <a16:creationId xmlns:a16="http://schemas.microsoft.com/office/drawing/2014/main" id="{B445802F-8B96-4ABE-886B-1B2AC05163F1}"/>
                </a:ext>
              </a:extLst>
            </p:cNvPr>
            <p:cNvGrpSpPr/>
            <p:nvPr/>
          </p:nvGrpSpPr>
          <p:grpSpPr>
            <a:xfrm>
              <a:off x="6357238" y="1739138"/>
              <a:ext cx="2114942" cy="4529800"/>
              <a:chOff x="6357238" y="1739138"/>
              <a:chExt cx="2114942" cy="4529800"/>
            </a:xfrm>
          </p:grpSpPr>
          <p:sp>
            <p:nvSpPr>
              <p:cNvPr id="43" name="Rectangle: Rounded Corners 42">
                <a:extLst>
                  <a:ext uri="{FF2B5EF4-FFF2-40B4-BE49-F238E27FC236}">
                    <a16:creationId xmlns:a16="http://schemas.microsoft.com/office/drawing/2014/main" id="{EFF0FB86-E66D-40A6-9DC8-55D036706A36}"/>
                  </a:ext>
                </a:extLst>
              </p:cNvPr>
              <p:cNvSpPr/>
              <p:nvPr/>
            </p:nvSpPr>
            <p:spPr>
              <a:xfrm>
                <a:off x="6357238" y="1739138"/>
                <a:ext cx="2114942" cy="4529800"/>
              </a:xfrm>
              <a:prstGeom prst="roundRect">
                <a:avLst/>
              </a:prstGeom>
              <a:blipFill dpi="0" rotWithShape="1">
                <a:blip r:embed="rId3">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44" name="Rectangle: Rounded Corners 43">
                <a:extLst>
                  <a:ext uri="{FF2B5EF4-FFF2-40B4-BE49-F238E27FC236}">
                    <a16:creationId xmlns:a16="http://schemas.microsoft.com/office/drawing/2014/main" id="{8B755B4A-1401-4C7A-9228-3A07E2820DB5}"/>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45" name="TextBox 44">
                <a:extLst>
                  <a:ext uri="{FF2B5EF4-FFF2-40B4-BE49-F238E27FC236}">
                    <a16:creationId xmlns:a16="http://schemas.microsoft.com/office/drawing/2014/main" id="{610A2764-D6BB-4E57-9AB6-C0C3AE611B9B}"/>
                  </a:ext>
                </a:extLst>
              </p:cNvPr>
              <p:cNvSpPr txBox="1"/>
              <p:nvPr/>
            </p:nvSpPr>
            <p:spPr>
              <a:xfrm>
                <a:off x="6575915" y="4950493"/>
                <a:ext cx="1596912"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tree</a:t>
                </a:r>
                <a:endParaRPr lang="en-MY" dirty="0">
                  <a:solidFill>
                    <a:schemeClr val="bg1"/>
                  </a:solidFill>
                  <a:latin typeface="Abadi" panose="020B0604020104020204" pitchFamily="34" charset="0"/>
                </a:endParaRPr>
              </a:p>
            </p:txBody>
          </p:sp>
          <p:sp>
            <p:nvSpPr>
              <p:cNvPr id="46" name="TextBox 45">
                <a:extLst>
                  <a:ext uri="{FF2B5EF4-FFF2-40B4-BE49-F238E27FC236}">
                    <a16:creationId xmlns:a16="http://schemas.microsoft.com/office/drawing/2014/main" id="{83821022-D36F-4815-AA1F-46D32C1ABDE9}"/>
                  </a:ext>
                </a:extLst>
              </p:cNvPr>
              <p:cNvSpPr txBox="1"/>
              <p:nvPr/>
            </p:nvSpPr>
            <p:spPr>
              <a:xfrm>
                <a:off x="6616252" y="4950493"/>
                <a:ext cx="647934" cy="369332"/>
              </a:xfrm>
              <a:prstGeom prst="rect">
                <a:avLst/>
              </a:prstGeom>
              <a:noFill/>
            </p:spPr>
            <p:txBody>
              <a:bodyPr wrap="none" rtlCol="0">
                <a:spAutoFit/>
              </a:bodyPr>
              <a:lstStyle/>
              <a:p>
                <a:r>
                  <a:rPr lang="en-MY" dirty="0">
                    <a:solidFill>
                      <a:schemeClr val="bg1"/>
                    </a:solidFill>
                    <a:latin typeface="Abadi" panose="020B0604020104020204" pitchFamily="34" charset="0"/>
                  </a:rPr>
                  <a:t>lama</a:t>
                </a:r>
              </a:p>
            </p:txBody>
          </p:sp>
        </p:grpSp>
        <p:pic>
          <p:nvPicPr>
            <p:cNvPr id="42" name="Graphic 41" descr="Tree With Roots with solid fill">
              <a:extLst>
                <a:ext uri="{FF2B5EF4-FFF2-40B4-BE49-F238E27FC236}">
                  <a16:creationId xmlns:a16="http://schemas.microsoft.com/office/drawing/2014/main" id="{68A41816-6035-4953-BE4F-C5FBDB25349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940219" y="2615019"/>
              <a:ext cx="914400" cy="914400"/>
            </a:xfrm>
            <a:prstGeom prst="rect">
              <a:avLst/>
            </a:prstGeom>
          </p:spPr>
        </p:pic>
      </p:grpSp>
      <p:sp>
        <p:nvSpPr>
          <p:cNvPr id="8" name="TextBox 7">
            <a:extLst>
              <a:ext uri="{FF2B5EF4-FFF2-40B4-BE49-F238E27FC236}">
                <a16:creationId xmlns:a16="http://schemas.microsoft.com/office/drawing/2014/main" id="{CD16682A-F438-48CB-991E-18C24605039C}"/>
              </a:ext>
            </a:extLst>
          </p:cNvPr>
          <p:cNvSpPr txBox="1"/>
          <p:nvPr/>
        </p:nvSpPr>
        <p:spPr>
          <a:xfrm>
            <a:off x="3575775" y="727827"/>
            <a:ext cx="3145413" cy="584775"/>
          </a:xfrm>
          <a:prstGeom prst="rect">
            <a:avLst/>
          </a:prstGeom>
          <a:noFill/>
        </p:spPr>
        <p:txBody>
          <a:bodyPr wrap="none" rtlCol="0">
            <a:spAutoFit/>
          </a:bodyPr>
          <a:lstStyle/>
          <a:p>
            <a:r>
              <a:rPr lang="id-ID" sz="3200" b="1" dirty="0">
                <a:solidFill>
                  <a:schemeClr val="bg1"/>
                </a:solidFill>
                <a:latin typeface="Abadi" panose="020B0604020104020204" pitchFamily="34" charset="0"/>
              </a:rPr>
              <a:t>Identifikasi Objek</a:t>
            </a:r>
            <a:endParaRPr lang="en-MY" sz="3200" b="1"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A08BFEA4-E7C4-4886-9DE7-E529D8A35A40}"/>
              </a:ext>
            </a:extLst>
          </p:cNvPr>
          <p:cNvSpPr txBox="1"/>
          <p:nvPr/>
        </p:nvSpPr>
        <p:spPr>
          <a:xfrm>
            <a:off x="3523775" y="1429523"/>
            <a:ext cx="3584133" cy="4339650"/>
          </a:xfrm>
          <a:prstGeom prst="rect">
            <a:avLst/>
          </a:prstGeom>
          <a:noFill/>
        </p:spPr>
        <p:txBody>
          <a:bodyPr wrap="square" rtlCol="0">
            <a:spAutoFit/>
          </a:bodyPr>
          <a:lstStyle/>
          <a:p>
            <a:pPr marL="285750" indent="-285750" algn="just">
              <a:buFont typeface="Arial" panose="020B0604020202020204" pitchFamily="34" charset="0"/>
              <a:buChar char="•"/>
            </a:pPr>
            <a:r>
              <a:rPr lang="id-ID" sz="1600" b="1" dirty="0">
                <a:solidFill>
                  <a:schemeClr val="accent6">
                    <a:lumMod val="60000"/>
                    <a:lumOff val="40000"/>
                  </a:schemeClr>
                </a:solidFill>
                <a:latin typeface="Times New Roman" panose="02020603050405020304" pitchFamily="18" charset="0"/>
                <a:cs typeface="Times New Roman" panose="02020603050405020304" pitchFamily="18" charset="0"/>
              </a:rPr>
              <a:t>Burung : </a:t>
            </a:r>
          </a:p>
          <a:p>
            <a:pPr algn="just"/>
            <a:r>
              <a:rPr lang="id-ID" sz="1600" dirty="0">
                <a:solidFill>
                  <a:schemeClr val="bg1">
                    <a:lumMod val="95000"/>
                  </a:schemeClr>
                </a:solidFill>
                <a:latin typeface="Times New Roman" panose="02020603050405020304" pitchFamily="18" charset="0"/>
                <a:cs typeface="Times New Roman" panose="02020603050405020304" pitchFamily="18" charset="0"/>
              </a:rPr>
              <a:t> =&gt; Method Bergerak ( Karakter terlihat seolah bergerak tapi sebenarnya obstacle yang dibuat bergerak mengarah ke karakter)</a:t>
            </a:r>
          </a:p>
          <a:p>
            <a:pPr algn="just"/>
            <a:r>
              <a:rPr lang="id-ID" sz="1600" dirty="0">
                <a:solidFill>
                  <a:schemeClr val="bg1">
                    <a:lumMod val="95000"/>
                  </a:schemeClr>
                </a:solidFill>
                <a:latin typeface="Times New Roman" panose="02020603050405020304" pitchFamily="18" charset="0"/>
                <a:cs typeface="Times New Roman" panose="02020603050405020304" pitchFamily="18" charset="0"/>
              </a:rPr>
              <a:t> =&gt; Method Lompat (Karakter melompati obstacle yang mengarah ke karakter)</a:t>
            </a:r>
          </a:p>
          <a:p>
            <a:pPr algn="just"/>
            <a:r>
              <a:rPr lang="id-ID" sz="1600" dirty="0">
                <a:solidFill>
                  <a:schemeClr val="bg1">
                    <a:lumMod val="95000"/>
                  </a:schemeClr>
                </a:solidFill>
                <a:latin typeface="Times New Roman" panose="02020603050405020304" pitchFamily="18" charset="0"/>
                <a:cs typeface="Times New Roman" panose="02020603050405020304" pitchFamily="18" charset="0"/>
              </a:rPr>
              <a:t> =&gt; Method berhenti (Karakter akan game over ketika menabrak atau gagal melompati obstacle yang mengarah ke karakter)</a:t>
            </a:r>
          </a:p>
          <a:p>
            <a:pPr algn="just"/>
            <a:r>
              <a:rPr lang="id-ID" sz="1600" dirty="0">
                <a:solidFill>
                  <a:schemeClr val="bg1">
                    <a:lumMod val="95000"/>
                  </a:schemeClr>
                </a:solidFill>
                <a:latin typeface="Times New Roman" panose="02020603050405020304" pitchFamily="18" charset="0"/>
                <a:cs typeface="Times New Roman" panose="02020603050405020304" pitchFamily="18" charset="0"/>
              </a:rPr>
              <a:t> =&gt; Evolusi (Karakter akan mengalami perubahan ketika telah mencapai score 50)</a:t>
            </a:r>
          </a:p>
          <a:p>
            <a:pPr algn="just"/>
            <a:endParaRPr lang="id-ID" dirty="0">
              <a:solidFill>
                <a:schemeClr val="bg1">
                  <a:lumMod val="95000"/>
                </a:schemeClr>
              </a:solidFill>
            </a:endParaRPr>
          </a:p>
          <a:p>
            <a:pPr algn="just"/>
            <a:endParaRPr lang="en-MY" dirty="0">
              <a:solidFill>
                <a:schemeClr val="bg1">
                  <a:lumMod val="95000"/>
                </a:schemeClr>
              </a:solidFill>
            </a:endParaRPr>
          </a:p>
        </p:txBody>
      </p:sp>
      <p:sp>
        <p:nvSpPr>
          <p:cNvPr id="20" name="Rectangle: Rounded Corners 19">
            <a:extLst>
              <a:ext uri="{FF2B5EF4-FFF2-40B4-BE49-F238E27FC236}">
                <a16:creationId xmlns:a16="http://schemas.microsoft.com/office/drawing/2014/main" id="{1B633A10-65B0-4DDA-ABB1-3C8F9C582970}"/>
              </a:ext>
            </a:extLst>
          </p:cNvPr>
          <p:cNvSpPr/>
          <p:nvPr/>
        </p:nvSpPr>
        <p:spPr>
          <a:xfrm>
            <a:off x="2728789" y="475521"/>
            <a:ext cx="700211" cy="220134"/>
          </a:xfrm>
          <a:prstGeom prst="roundRect">
            <a:avLst>
              <a:gd name="adj" fmla="val 4743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1" name="TextBox 20">
            <a:extLst>
              <a:ext uri="{FF2B5EF4-FFF2-40B4-BE49-F238E27FC236}">
                <a16:creationId xmlns:a16="http://schemas.microsoft.com/office/drawing/2014/main" id="{761BE441-CA43-4F85-BA30-E875CDB26229}"/>
              </a:ext>
            </a:extLst>
          </p:cNvPr>
          <p:cNvSpPr txBox="1"/>
          <p:nvPr/>
        </p:nvSpPr>
        <p:spPr>
          <a:xfrm>
            <a:off x="762251" y="400922"/>
            <a:ext cx="2735044" cy="369332"/>
          </a:xfrm>
          <a:prstGeom prst="rect">
            <a:avLst/>
          </a:prstGeom>
          <a:noFill/>
        </p:spPr>
        <p:txBody>
          <a:bodyPr wrap="none" rtlCol="0">
            <a:spAutoFit/>
          </a:bodyPr>
          <a:lstStyle/>
          <a:p>
            <a:r>
              <a:rPr lang="id-ID" dirty="0">
                <a:solidFill>
                  <a:schemeClr val="bg1"/>
                </a:solidFill>
                <a:latin typeface="Abadi" panose="020B0604020104020204" pitchFamily="34" charset="0"/>
              </a:rPr>
              <a:t>kelas</a:t>
            </a:r>
            <a:r>
              <a:rPr lang="en-MY" dirty="0">
                <a:solidFill>
                  <a:schemeClr val="bg1"/>
                </a:solidFill>
                <a:latin typeface="Abadi" panose="020B0604020104020204" pitchFamily="34" charset="0"/>
              </a:rPr>
              <a:t>  </a:t>
            </a:r>
            <a:r>
              <a:rPr lang="id-ID" dirty="0">
                <a:solidFill>
                  <a:schemeClr val="bg1"/>
                </a:solidFill>
                <a:latin typeface="Abadi" panose="020B0604020104020204" pitchFamily="34" charset="0"/>
              </a:rPr>
              <a:t>konsep</a:t>
            </a:r>
            <a:r>
              <a:rPr lang="en-MY" dirty="0">
                <a:solidFill>
                  <a:schemeClr val="bg1"/>
                </a:solidFill>
                <a:latin typeface="Abadi" panose="020B0604020104020204" pitchFamily="34" charset="0"/>
              </a:rPr>
              <a:t>  </a:t>
            </a:r>
            <a:r>
              <a:rPr lang="id-ID" dirty="0">
                <a:solidFill>
                  <a:schemeClr val="bg1"/>
                </a:solidFill>
                <a:latin typeface="Abadi" panose="020B0604020104020204" pitchFamily="34" charset="0"/>
              </a:rPr>
              <a:t>pbo</a:t>
            </a:r>
            <a:r>
              <a:rPr lang="en-MY" dirty="0">
                <a:solidFill>
                  <a:schemeClr val="bg1"/>
                </a:solidFill>
                <a:latin typeface="Abadi" panose="020B0604020104020204" pitchFamily="34" charset="0"/>
              </a:rPr>
              <a:t>  </a:t>
            </a:r>
            <a:r>
              <a:rPr lang="id-ID" dirty="0">
                <a:solidFill>
                  <a:schemeClr val="bg1"/>
                </a:solidFill>
                <a:latin typeface="Abadi" panose="020B0604020104020204" pitchFamily="34" charset="0"/>
              </a:rPr>
              <a:t>objek</a:t>
            </a:r>
            <a:endParaRPr lang="en-MY" dirty="0">
              <a:solidFill>
                <a:schemeClr val="bg1"/>
              </a:solidFill>
              <a:latin typeface="Abadi" panose="020B0604020104020204" pitchFamily="34" charset="0"/>
            </a:endParaRPr>
          </a:p>
        </p:txBody>
      </p:sp>
      <p:grpSp>
        <p:nvGrpSpPr>
          <p:cNvPr id="25" name="Group 24">
            <a:extLst>
              <a:ext uri="{FF2B5EF4-FFF2-40B4-BE49-F238E27FC236}">
                <a16:creationId xmlns:a16="http://schemas.microsoft.com/office/drawing/2014/main" id="{755B1C20-F431-4D38-86F2-C323A7124819}"/>
              </a:ext>
            </a:extLst>
          </p:cNvPr>
          <p:cNvGrpSpPr/>
          <p:nvPr/>
        </p:nvGrpSpPr>
        <p:grpSpPr>
          <a:xfrm>
            <a:off x="990077" y="1739138"/>
            <a:ext cx="2179735" cy="4529800"/>
            <a:chOff x="8997543" y="1739138"/>
            <a:chExt cx="2179735" cy="4529800"/>
          </a:xfrm>
        </p:grpSpPr>
        <p:grpSp>
          <p:nvGrpSpPr>
            <p:cNvPr id="26" name="Group 25">
              <a:extLst>
                <a:ext uri="{FF2B5EF4-FFF2-40B4-BE49-F238E27FC236}">
                  <a16:creationId xmlns:a16="http://schemas.microsoft.com/office/drawing/2014/main" id="{9BC9A914-60EA-4ED1-A3F1-7CFDBBDF5CA7}"/>
                </a:ext>
              </a:extLst>
            </p:cNvPr>
            <p:cNvGrpSpPr/>
            <p:nvPr/>
          </p:nvGrpSpPr>
          <p:grpSpPr>
            <a:xfrm>
              <a:off x="8997543" y="1739138"/>
              <a:ext cx="2179735" cy="4529800"/>
              <a:chOff x="8997543" y="1739138"/>
              <a:chExt cx="2179735" cy="4529800"/>
            </a:xfrm>
          </p:grpSpPr>
          <p:sp>
            <p:nvSpPr>
              <p:cNvPr id="28" name="Rectangle: Rounded Corners 27">
                <a:extLst>
                  <a:ext uri="{FF2B5EF4-FFF2-40B4-BE49-F238E27FC236}">
                    <a16:creationId xmlns:a16="http://schemas.microsoft.com/office/drawing/2014/main" id="{73FFFC71-CF97-4074-8A8D-735B315041A2}"/>
                  </a:ext>
                </a:extLst>
              </p:cNvPr>
              <p:cNvSpPr/>
              <p:nvPr/>
            </p:nvSpPr>
            <p:spPr>
              <a:xfrm>
                <a:off x="9062336" y="1739138"/>
                <a:ext cx="2114942" cy="4529800"/>
              </a:xfrm>
              <a:prstGeom prst="roundRect">
                <a:avLst/>
              </a:prstGeom>
              <a:blipFill dpi="0" rotWithShape="1">
                <a:blip r:embed="rId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29" name="Rectangle: Rounded Corners 28">
                <a:extLst>
                  <a:ext uri="{FF2B5EF4-FFF2-40B4-BE49-F238E27FC236}">
                    <a16:creationId xmlns:a16="http://schemas.microsoft.com/office/drawing/2014/main" id="{B99BE6E7-277C-414E-ABBF-D5805FB0ED82}"/>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30" name="TextBox 29">
                <a:extLst>
                  <a:ext uri="{FF2B5EF4-FFF2-40B4-BE49-F238E27FC236}">
                    <a16:creationId xmlns:a16="http://schemas.microsoft.com/office/drawing/2014/main" id="{2A0EE3CE-2C0B-40ED-965B-CA6334603966}"/>
                  </a:ext>
                </a:extLst>
              </p:cNvPr>
              <p:cNvSpPr txBox="1"/>
              <p:nvPr/>
            </p:nvSpPr>
            <p:spPr>
              <a:xfrm>
                <a:off x="8997543" y="5015120"/>
                <a:ext cx="2100255" cy="1015663"/>
              </a:xfrm>
              <a:prstGeom prst="rect">
                <a:avLst/>
              </a:prstGeom>
              <a:noFill/>
            </p:spPr>
            <p:txBody>
              <a:bodyPr wrap="none" rtlCol="0">
                <a:spAutoFit/>
              </a:bodyPr>
              <a:lstStyle/>
              <a:p>
                <a:r>
                  <a:rPr lang="id-ID" sz="6000" dirty="0">
                    <a:solidFill>
                      <a:schemeClr val="bg1"/>
                    </a:solidFill>
                    <a:latin typeface="Abadi" panose="020B0604020104020204" pitchFamily="34" charset="0"/>
                  </a:rPr>
                  <a:t>Objek</a:t>
                </a:r>
                <a:endParaRPr lang="en-MY" dirty="0">
                  <a:solidFill>
                    <a:schemeClr val="bg1"/>
                  </a:solidFill>
                  <a:latin typeface="Abadi" panose="020B0604020104020204" pitchFamily="34" charset="0"/>
                </a:endParaRPr>
              </a:p>
            </p:txBody>
          </p:sp>
          <p:sp>
            <p:nvSpPr>
              <p:cNvPr id="31" name="TextBox 30">
                <a:extLst>
                  <a:ext uri="{FF2B5EF4-FFF2-40B4-BE49-F238E27FC236}">
                    <a16:creationId xmlns:a16="http://schemas.microsoft.com/office/drawing/2014/main" id="{6CFB9BA7-8AA4-4CEB-B0D0-A3857C760133}"/>
                  </a:ext>
                </a:extLst>
              </p:cNvPr>
              <p:cNvSpPr txBox="1"/>
              <p:nvPr/>
            </p:nvSpPr>
            <p:spPr>
              <a:xfrm>
                <a:off x="9043600" y="4940970"/>
                <a:ext cx="1241045" cy="369332"/>
              </a:xfrm>
              <a:prstGeom prst="rect">
                <a:avLst/>
              </a:prstGeom>
              <a:noFill/>
            </p:spPr>
            <p:txBody>
              <a:bodyPr wrap="none" rtlCol="0">
                <a:spAutoFit/>
              </a:bodyPr>
              <a:lstStyle/>
              <a:p>
                <a:r>
                  <a:rPr lang="id-ID" dirty="0">
                    <a:solidFill>
                      <a:schemeClr val="bg1"/>
                    </a:solidFill>
                    <a:latin typeface="Abadi" panose="020B0604020104020204" pitchFamily="34" charset="0"/>
                  </a:rPr>
                  <a:t>Identifikasi</a:t>
                </a:r>
                <a:endParaRPr lang="en-MY" dirty="0">
                  <a:solidFill>
                    <a:schemeClr val="bg1"/>
                  </a:solidFill>
                  <a:latin typeface="Abadi" panose="020B0604020104020204" pitchFamily="34" charset="0"/>
                </a:endParaRPr>
              </a:p>
            </p:txBody>
          </p:sp>
        </p:grpSp>
        <p:pic>
          <p:nvPicPr>
            <p:cNvPr id="27" name="Graphic 26" descr="Frangipani with solid fill">
              <a:extLst>
                <a:ext uri="{FF2B5EF4-FFF2-40B4-BE49-F238E27FC236}">
                  <a16:creationId xmlns:a16="http://schemas.microsoft.com/office/drawing/2014/main" id="{F01DD541-3B82-4D32-BF4F-29F929038EA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721288" y="2633152"/>
              <a:ext cx="914400" cy="914400"/>
            </a:xfrm>
            <a:prstGeom prst="rect">
              <a:avLst/>
            </a:prstGeom>
          </p:spPr>
        </p:pic>
      </p:grpSp>
      <p:grpSp>
        <p:nvGrpSpPr>
          <p:cNvPr id="32" name="Group 31">
            <a:extLst>
              <a:ext uri="{FF2B5EF4-FFF2-40B4-BE49-F238E27FC236}">
                <a16:creationId xmlns:a16="http://schemas.microsoft.com/office/drawing/2014/main" id="{E9EA35D5-8B0F-4C70-BFBF-5E452D389411}"/>
              </a:ext>
            </a:extLst>
          </p:cNvPr>
          <p:cNvGrpSpPr/>
          <p:nvPr/>
        </p:nvGrpSpPr>
        <p:grpSpPr>
          <a:xfrm>
            <a:off x="-7596326" y="1718600"/>
            <a:ext cx="2155690" cy="4529800"/>
            <a:chOff x="973974" y="1718600"/>
            <a:chExt cx="2155690" cy="4529800"/>
          </a:xfrm>
        </p:grpSpPr>
        <p:grpSp>
          <p:nvGrpSpPr>
            <p:cNvPr id="33" name="Group 32">
              <a:extLst>
                <a:ext uri="{FF2B5EF4-FFF2-40B4-BE49-F238E27FC236}">
                  <a16:creationId xmlns:a16="http://schemas.microsoft.com/office/drawing/2014/main" id="{B9D94AAC-3CBB-4B68-A353-908EE404960C}"/>
                </a:ext>
              </a:extLst>
            </p:cNvPr>
            <p:cNvGrpSpPr/>
            <p:nvPr/>
          </p:nvGrpSpPr>
          <p:grpSpPr>
            <a:xfrm>
              <a:off x="973974" y="1718600"/>
              <a:ext cx="2155690" cy="4529800"/>
              <a:chOff x="973974" y="1718600"/>
              <a:chExt cx="2155690" cy="4529800"/>
            </a:xfrm>
            <a:blipFill dpi="0" rotWithShape="1">
              <a:blip r:embed="rId9">
                <a:extLst>
                  <a:ext uri="{28A0092B-C50C-407E-A947-70E740481C1C}">
                    <a14:useLocalDpi xmlns:a14="http://schemas.microsoft.com/office/drawing/2010/main" val="0"/>
                  </a:ext>
                </a:extLst>
              </a:blip>
              <a:srcRect/>
              <a:stretch>
                <a:fillRect/>
              </a:stretch>
            </a:blipFill>
          </p:grpSpPr>
          <p:sp>
            <p:nvSpPr>
              <p:cNvPr id="36" name="Rectangle: Rounded Corners 35">
                <a:extLst>
                  <a:ext uri="{FF2B5EF4-FFF2-40B4-BE49-F238E27FC236}">
                    <a16:creationId xmlns:a16="http://schemas.microsoft.com/office/drawing/2014/main" id="{06A91B50-DA97-4E1A-966C-D2DD635C91E1}"/>
                  </a:ext>
                </a:extLst>
              </p:cNvPr>
              <p:cNvSpPr/>
              <p:nvPr/>
            </p:nvSpPr>
            <p:spPr>
              <a:xfrm>
                <a:off x="1014722" y="1718600"/>
                <a:ext cx="2114942" cy="4529800"/>
              </a:xfrm>
              <a:prstGeom prst="roundRect">
                <a:avLst/>
              </a:prstGeom>
              <a:gr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37" name="Rectangle: Rounded Corners 36">
                <a:extLst>
                  <a:ext uri="{FF2B5EF4-FFF2-40B4-BE49-F238E27FC236}">
                    <a16:creationId xmlns:a16="http://schemas.microsoft.com/office/drawing/2014/main" id="{B6ADA1B9-9663-4D52-AEB4-0BC9C3485D88}"/>
                  </a:ext>
                </a:extLst>
              </p:cNvPr>
              <p:cNvSpPr/>
              <p:nvPr/>
            </p:nvSpPr>
            <p:spPr>
              <a:xfrm>
                <a:off x="1700464" y="6076950"/>
                <a:ext cx="743457" cy="7619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38" name="TextBox 37">
                <a:extLst>
                  <a:ext uri="{FF2B5EF4-FFF2-40B4-BE49-F238E27FC236}">
                    <a16:creationId xmlns:a16="http://schemas.microsoft.com/office/drawing/2014/main" id="{CFF89EB3-426E-494C-A7A1-C921DFFDCA5E}"/>
                  </a:ext>
                </a:extLst>
              </p:cNvPr>
              <p:cNvSpPr txBox="1"/>
              <p:nvPr/>
            </p:nvSpPr>
            <p:spPr>
              <a:xfrm>
                <a:off x="973974" y="4966035"/>
                <a:ext cx="1843774" cy="1015663"/>
              </a:xfrm>
              <a:prstGeom prst="rect">
                <a:avLst/>
              </a:prstGeom>
              <a:grpFill/>
            </p:spPr>
            <p:txBody>
              <a:bodyPr wrap="none" rtlCol="0">
                <a:spAutoFit/>
              </a:bodyPr>
              <a:lstStyle/>
              <a:p>
                <a:r>
                  <a:rPr lang="en-MY" sz="6000" dirty="0">
                    <a:solidFill>
                      <a:schemeClr val="bg1"/>
                    </a:solidFill>
                    <a:latin typeface="Abadi" panose="020B0604020104020204" pitchFamily="34" charset="0"/>
                  </a:rPr>
                  <a:t>fruits</a:t>
                </a:r>
                <a:endParaRPr lang="en-MY" dirty="0">
                  <a:solidFill>
                    <a:schemeClr val="bg1"/>
                  </a:solidFill>
                  <a:latin typeface="Abadi" panose="020B0604020104020204" pitchFamily="34" charset="0"/>
                </a:endParaRPr>
              </a:p>
            </p:txBody>
          </p:sp>
          <p:sp>
            <p:nvSpPr>
              <p:cNvPr id="39" name="TextBox 38">
                <a:extLst>
                  <a:ext uri="{FF2B5EF4-FFF2-40B4-BE49-F238E27FC236}">
                    <a16:creationId xmlns:a16="http://schemas.microsoft.com/office/drawing/2014/main" id="{1AE01D67-60AA-40E0-BDDF-C1414171EA51}"/>
                  </a:ext>
                </a:extLst>
              </p:cNvPr>
              <p:cNvSpPr txBox="1"/>
              <p:nvPr/>
            </p:nvSpPr>
            <p:spPr>
              <a:xfrm>
                <a:off x="1014722" y="4896377"/>
                <a:ext cx="630301" cy="369332"/>
              </a:xfrm>
              <a:prstGeom prst="rect">
                <a:avLst/>
              </a:prstGeom>
              <a:noFill/>
            </p:spPr>
            <p:txBody>
              <a:bodyPr wrap="none" rtlCol="0">
                <a:spAutoFit/>
              </a:bodyPr>
              <a:lstStyle/>
              <a:p>
                <a:r>
                  <a:rPr lang="en-MY" dirty="0">
                    <a:solidFill>
                      <a:schemeClr val="bg1"/>
                    </a:solidFill>
                    <a:latin typeface="Abadi" panose="020B0604020104020204" pitchFamily="34" charset="0"/>
                  </a:rPr>
                  <a:t>baru</a:t>
                </a:r>
              </a:p>
            </p:txBody>
          </p:sp>
        </p:grpSp>
        <p:sp>
          <p:nvSpPr>
            <p:cNvPr id="34" name="Rectangle: Rounded Corners 33">
              <a:extLst>
                <a:ext uri="{FF2B5EF4-FFF2-40B4-BE49-F238E27FC236}">
                  <a16:creationId xmlns:a16="http://schemas.microsoft.com/office/drawing/2014/main" id="{3FDD16C7-1E00-4F59-908C-C1D67570FB0A}"/>
                </a:ext>
              </a:extLst>
            </p:cNvPr>
            <p:cNvSpPr/>
            <p:nvPr/>
          </p:nvSpPr>
          <p:spPr>
            <a:xfrm>
              <a:off x="1706111" y="5972378"/>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35" name="Graphic 34" descr="Blueberry with solid fill">
              <a:extLst>
                <a:ext uri="{FF2B5EF4-FFF2-40B4-BE49-F238E27FC236}">
                  <a16:creationId xmlns:a16="http://schemas.microsoft.com/office/drawing/2014/main" id="{1929613F-0998-486B-B333-4F2FB78FA9B1}"/>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481811" y="2589204"/>
              <a:ext cx="1180759" cy="1180759"/>
            </a:xfrm>
            <a:prstGeom prst="rect">
              <a:avLst/>
            </a:prstGeom>
          </p:spPr>
        </p:pic>
      </p:grpSp>
      <p:grpSp>
        <p:nvGrpSpPr>
          <p:cNvPr id="47" name="Group 46">
            <a:extLst>
              <a:ext uri="{FF2B5EF4-FFF2-40B4-BE49-F238E27FC236}">
                <a16:creationId xmlns:a16="http://schemas.microsoft.com/office/drawing/2014/main" id="{87493A4A-A019-43B8-B851-86AFDA40DCE6}"/>
              </a:ext>
            </a:extLst>
          </p:cNvPr>
          <p:cNvGrpSpPr/>
          <p:nvPr/>
        </p:nvGrpSpPr>
        <p:grpSpPr>
          <a:xfrm>
            <a:off x="-4850478" y="1739138"/>
            <a:ext cx="2114942" cy="4529800"/>
            <a:chOff x="3719822" y="1739138"/>
            <a:chExt cx="2114942" cy="4529800"/>
          </a:xfrm>
        </p:grpSpPr>
        <p:grpSp>
          <p:nvGrpSpPr>
            <p:cNvPr id="48" name="Group 47">
              <a:extLst>
                <a:ext uri="{FF2B5EF4-FFF2-40B4-BE49-F238E27FC236}">
                  <a16:creationId xmlns:a16="http://schemas.microsoft.com/office/drawing/2014/main" id="{B1C0D13A-0EA8-47AD-8D07-ED9887DBD21E}"/>
                </a:ext>
              </a:extLst>
            </p:cNvPr>
            <p:cNvGrpSpPr/>
            <p:nvPr/>
          </p:nvGrpSpPr>
          <p:grpSpPr>
            <a:xfrm>
              <a:off x="3719822" y="1739138"/>
              <a:ext cx="2114942" cy="4529800"/>
              <a:chOff x="3719822" y="1739138"/>
              <a:chExt cx="2114942" cy="4529800"/>
            </a:xfrm>
          </p:grpSpPr>
          <p:sp>
            <p:nvSpPr>
              <p:cNvPr id="50" name="Rectangle: Rounded Corners 49">
                <a:extLst>
                  <a:ext uri="{FF2B5EF4-FFF2-40B4-BE49-F238E27FC236}">
                    <a16:creationId xmlns:a16="http://schemas.microsoft.com/office/drawing/2014/main" id="{8714666E-EB22-4D82-8F7A-AE3F0A0CD0E1}"/>
                  </a:ext>
                </a:extLst>
              </p:cNvPr>
              <p:cNvSpPr/>
              <p:nvPr/>
            </p:nvSpPr>
            <p:spPr>
              <a:xfrm>
                <a:off x="3719822" y="1739138"/>
                <a:ext cx="2114942" cy="4529800"/>
              </a:xfrm>
              <a:prstGeom prst="roundRect">
                <a:avLst/>
              </a:prstGeom>
              <a:blipFill dpi="0" rotWithShape="1">
                <a:blip r:embed="rId12">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1" name="Rectangle: Rounded Corners 50">
                <a:extLst>
                  <a:ext uri="{FF2B5EF4-FFF2-40B4-BE49-F238E27FC236}">
                    <a16:creationId xmlns:a16="http://schemas.microsoft.com/office/drawing/2014/main" id="{3193D1BF-C31D-4BB4-95CB-A94DBB1866F9}"/>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2" name="TextBox 51">
                <a:extLst>
                  <a:ext uri="{FF2B5EF4-FFF2-40B4-BE49-F238E27FC236}">
                    <a16:creationId xmlns:a16="http://schemas.microsoft.com/office/drawing/2014/main" id="{A95E7213-C9D0-4A67-8A88-CA9E15C01A69}"/>
                  </a:ext>
                </a:extLst>
              </p:cNvPr>
              <p:cNvSpPr txBox="1"/>
              <p:nvPr/>
            </p:nvSpPr>
            <p:spPr>
              <a:xfrm>
                <a:off x="3883954" y="4940970"/>
                <a:ext cx="1877437"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seed</a:t>
                </a:r>
                <a:endParaRPr lang="en-MY" dirty="0">
                  <a:solidFill>
                    <a:schemeClr val="bg1"/>
                  </a:solidFill>
                  <a:latin typeface="Abadi" panose="020B0604020104020204" pitchFamily="34" charset="0"/>
                </a:endParaRPr>
              </a:p>
            </p:txBody>
          </p:sp>
          <p:sp>
            <p:nvSpPr>
              <p:cNvPr id="53" name="TextBox 52">
                <a:extLst>
                  <a:ext uri="{FF2B5EF4-FFF2-40B4-BE49-F238E27FC236}">
                    <a16:creationId xmlns:a16="http://schemas.microsoft.com/office/drawing/2014/main" id="{F511EAED-8A70-42B9-A228-1AD03207F1EC}"/>
                  </a:ext>
                </a:extLst>
              </p:cNvPr>
              <p:cNvSpPr txBox="1"/>
              <p:nvPr/>
            </p:nvSpPr>
            <p:spPr>
              <a:xfrm>
                <a:off x="3883954" y="4990055"/>
                <a:ext cx="631904" cy="369332"/>
              </a:xfrm>
              <a:prstGeom prst="rect">
                <a:avLst/>
              </a:prstGeom>
              <a:noFill/>
            </p:spPr>
            <p:txBody>
              <a:bodyPr wrap="none" rtlCol="0">
                <a:spAutoFit/>
              </a:bodyPr>
              <a:lstStyle/>
              <a:p>
                <a:r>
                  <a:rPr lang="en-MY" dirty="0">
                    <a:solidFill>
                      <a:schemeClr val="bg1"/>
                    </a:solidFill>
                    <a:latin typeface="Abadi" panose="020B0604020104020204" pitchFamily="34" charset="0"/>
                  </a:rPr>
                  <a:t>soya</a:t>
                </a:r>
              </a:p>
            </p:txBody>
          </p:sp>
        </p:grpSp>
        <p:pic>
          <p:nvPicPr>
            <p:cNvPr id="49" name="Graphic 48" descr="Acorn with solid fill">
              <a:hlinkClick r:id="rId13" action="ppaction://hlinksldjump"/>
              <a:extLst>
                <a:ext uri="{FF2B5EF4-FFF2-40B4-BE49-F238E27FC236}">
                  <a16:creationId xmlns:a16="http://schemas.microsoft.com/office/drawing/2014/main" id="{8970773E-7266-481D-9B62-33CA7032C36A}"/>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4365472" y="2656589"/>
              <a:ext cx="914400" cy="914400"/>
            </a:xfrm>
            <a:prstGeom prst="rect">
              <a:avLst/>
            </a:prstGeom>
          </p:spPr>
        </p:pic>
      </p:grpSp>
      <p:sp>
        <p:nvSpPr>
          <p:cNvPr id="58" name="Isosceles Triangle 57">
            <a:extLst>
              <a:ext uri="{FF2B5EF4-FFF2-40B4-BE49-F238E27FC236}">
                <a16:creationId xmlns:a16="http://schemas.microsoft.com/office/drawing/2014/main" id="{D395AC75-E175-4DAD-A44C-2C9083B1A6BF}"/>
              </a:ext>
            </a:extLst>
          </p:cNvPr>
          <p:cNvSpPr/>
          <p:nvPr/>
        </p:nvSpPr>
        <p:spPr>
          <a:xfrm>
            <a:off x="11393259" y="1577930"/>
            <a:ext cx="213360" cy="16620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nvGrpSpPr>
          <p:cNvPr id="59" name="Group 58">
            <a:extLst>
              <a:ext uri="{FF2B5EF4-FFF2-40B4-BE49-F238E27FC236}">
                <a16:creationId xmlns:a16="http://schemas.microsoft.com/office/drawing/2014/main" id="{2A64AE73-8A05-46C0-BD30-135FFE065CAB}"/>
              </a:ext>
            </a:extLst>
          </p:cNvPr>
          <p:cNvGrpSpPr/>
          <p:nvPr/>
        </p:nvGrpSpPr>
        <p:grpSpPr>
          <a:xfrm>
            <a:off x="288054" y="391276"/>
            <a:ext cx="352425" cy="336551"/>
            <a:chOff x="288054" y="391276"/>
            <a:chExt cx="352425" cy="336551"/>
          </a:xfrm>
        </p:grpSpPr>
        <p:sp>
          <p:nvSpPr>
            <p:cNvPr id="60" name="Rectangle: Rounded Corners 59">
              <a:extLst>
                <a:ext uri="{FF2B5EF4-FFF2-40B4-BE49-F238E27FC236}">
                  <a16:creationId xmlns:a16="http://schemas.microsoft.com/office/drawing/2014/main" id="{645EF437-3953-4954-812B-B2D6C59E054F}"/>
                </a:ext>
              </a:extLst>
            </p:cNvPr>
            <p:cNvSpPr/>
            <p:nvPr/>
          </p:nvSpPr>
          <p:spPr>
            <a:xfrm>
              <a:off x="288054" y="391276"/>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1" name="Rectangle: Rounded Corners 60">
              <a:extLst>
                <a:ext uri="{FF2B5EF4-FFF2-40B4-BE49-F238E27FC236}">
                  <a16:creationId xmlns:a16="http://schemas.microsoft.com/office/drawing/2014/main" id="{C177685E-F68C-4101-A2E7-33EA19E1FE79}"/>
                </a:ext>
              </a:extLst>
            </p:cNvPr>
            <p:cNvSpPr/>
            <p:nvPr/>
          </p:nvSpPr>
          <p:spPr>
            <a:xfrm>
              <a:off x="288054" y="524625"/>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2" name="Rectangle: Rounded Corners 61">
              <a:extLst>
                <a:ext uri="{FF2B5EF4-FFF2-40B4-BE49-F238E27FC236}">
                  <a16:creationId xmlns:a16="http://schemas.microsoft.com/office/drawing/2014/main" id="{9929EF04-FBD8-4FAD-92AB-9238EB39DCB3}"/>
                </a:ext>
              </a:extLst>
            </p:cNvPr>
            <p:cNvSpPr/>
            <p:nvPr/>
          </p:nvSpPr>
          <p:spPr>
            <a:xfrm>
              <a:off x="288054" y="657974"/>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pic>
        <p:nvPicPr>
          <p:cNvPr id="63" name="Picture 62">
            <a:extLst>
              <a:ext uri="{FF2B5EF4-FFF2-40B4-BE49-F238E27FC236}">
                <a16:creationId xmlns:a16="http://schemas.microsoft.com/office/drawing/2014/main" id="{3046D8C3-60AB-4A75-82A8-AD6112BE19F0}"/>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9430336" y="585588"/>
            <a:ext cx="526103" cy="537900"/>
          </a:xfrm>
          <a:prstGeom prst="rect">
            <a:avLst/>
          </a:prstGeom>
        </p:spPr>
      </p:pic>
      <p:pic>
        <p:nvPicPr>
          <p:cNvPr id="64" name="Picture 63">
            <a:extLst>
              <a:ext uri="{FF2B5EF4-FFF2-40B4-BE49-F238E27FC236}">
                <a16:creationId xmlns:a16="http://schemas.microsoft.com/office/drawing/2014/main" id="{AD127BE4-C5A1-479C-B12E-5CC65CD2BE1C}"/>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0078805" y="520520"/>
            <a:ext cx="360171" cy="560335"/>
          </a:xfrm>
          <a:prstGeom prst="rect">
            <a:avLst/>
          </a:prstGeom>
        </p:spPr>
      </p:pic>
      <p:pic>
        <p:nvPicPr>
          <p:cNvPr id="65" name="Picture 64">
            <a:extLst>
              <a:ext uri="{FF2B5EF4-FFF2-40B4-BE49-F238E27FC236}">
                <a16:creationId xmlns:a16="http://schemas.microsoft.com/office/drawing/2014/main" id="{71F5BEDF-2F5E-414B-BE89-A86C49243E0E}"/>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0588235" y="604308"/>
            <a:ext cx="526103" cy="509348"/>
          </a:xfrm>
          <a:prstGeom prst="rect">
            <a:avLst/>
          </a:prstGeom>
        </p:spPr>
      </p:pic>
      <p:pic>
        <p:nvPicPr>
          <p:cNvPr id="66" name="Picture 65">
            <a:extLst>
              <a:ext uri="{FF2B5EF4-FFF2-40B4-BE49-F238E27FC236}">
                <a16:creationId xmlns:a16="http://schemas.microsoft.com/office/drawing/2014/main" id="{D5C973C2-1345-4349-920C-E9223C63A120}"/>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1018827" y="-29497"/>
            <a:ext cx="1373096" cy="1471521"/>
          </a:xfrm>
          <a:prstGeom prst="rect">
            <a:avLst/>
          </a:prstGeom>
        </p:spPr>
      </p:pic>
      <p:sp>
        <p:nvSpPr>
          <p:cNvPr id="54" name="TextBox 53">
            <a:extLst>
              <a:ext uri="{FF2B5EF4-FFF2-40B4-BE49-F238E27FC236}">
                <a16:creationId xmlns:a16="http://schemas.microsoft.com/office/drawing/2014/main" id="{95CC2337-1A45-45AC-83FE-EF9CF86415F5}"/>
              </a:ext>
            </a:extLst>
          </p:cNvPr>
          <p:cNvSpPr txBox="1"/>
          <p:nvPr/>
        </p:nvSpPr>
        <p:spPr>
          <a:xfrm>
            <a:off x="7638269" y="1566515"/>
            <a:ext cx="3584133" cy="2616101"/>
          </a:xfrm>
          <a:prstGeom prst="rect">
            <a:avLst/>
          </a:prstGeom>
          <a:noFill/>
        </p:spPr>
        <p:txBody>
          <a:bodyPr wrap="square" rtlCol="0">
            <a:spAutoFit/>
          </a:bodyPr>
          <a:lstStyle/>
          <a:p>
            <a:pPr marL="285750" indent="-285750" algn="just">
              <a:buFont typeface="Arial" panose="020B0604020202020204" pitchFamily="34" charset="0"/>
              <a:buChar char="•"/>
            </a:pPr>
            <a:r>
              <a:rPr lang="id-ID" sz="1600" b="1" dirty="0">
                <a:solidFill>
                  <a:schemeClr val="accent6">
                    <a:lumMod val="60000"/>
                    <a:lumOff val="40000"/>
                  </a:schemeClr>
                </a:solidFill>
                <a:latin typeface="Times New Roman" panose="02020603050405020304" pitchFamily="18" charset="0"/>
                <a:cs typeface="Times New Roman" panose="02020603050405020304" pitchFamily="18" charset="0"/>
              </a:rPr>
              <a:t>Obstacle : </a:t>
            </a:r>
          </a:p>
          <a:p>
            <a:pPr algn="just"/>
            <a:r>
              <a:rPr lang="id-ID" sz="1600" dirty="0">
                <a:solidFill>
                  <a:schemeClr val="bg1">
                    <a:lumMod val="95000"/>
                  </a:schemeClr>
                </a:solidFill>
                <a:latin typeface="Times New Roman" panose="02020603050405020304" pitchFamily="18" charset="0"/>
                <a:cs typeface="Times New Roman" panose="02020603050405020304" pitchFamily="18" charset="0"/>
              </a:rPr>
              <a:t> =&gt; Method Buat_rintangan ( sistem secara acak akan membuat rintangan yang akan dilewati karakter)</a:t>
            </a:r>
          </a:p>
          <a:p>
            <a:pPr algn="just"/>
            <a:r>
              <a:rPr lang="id-ID" sz="1600" dirty="0">
                <a:solidFill>
                  <a:schemeClr val="bg1">
                    <a:lumMod val="95000"/>
                  </a:schemeClr>
                </a:solidFill>
                <a:latin typeface="Times New Roman" panose="02020603050405020304" pitchFamily="18" charset="0"/>
                <a:cs typeface="Times New Roman" panose="02020603050405020304" pitchFamily="18" charset="0"/>
              </a:rPr>
              <a:t> =&gt; Method Ganti_rintangan (sistem secara otomatis akan mengganti rintangan dan obstacle ketika mencapai score 50)</a:t>
            </a:r>
          </a:p>
          <a:p>
            <a:pPr algn="just"/>
            <a:endParaRPr lang="id-ID" dirty="0">
              <a:solidFill>
                <a:schemeClr val="bg1">
                  <a:lumMod val="95000"/>
                </a:schemeClr>
              </a:solidFill>
            </a:endParaRPr>
          </a:p>
          <a:p>
            <a:pPr algn="just"/>
            <a:endParaRPr lang="en-MY" dirty="0">
              <a:solidFill>
                <a:schemeClr val="bg1">
                  <a:lumMod val="95000"/>
                </a:schemeClr>
              </a:solidFill>
            </a:endParaRPr>
          </a:p>
        </p:txBody>
      </p:sp>
      <p:sp>
        <p:nvSpPr>
          <p:cNvPr id="55" name="TextBox 54">
            <a:extLst>
              <a:ext uri="{FF2B5EF4-FFF2-40B4-BE49-F238E27FC236}">
                <a16:creationId xmlns:a16="http://schemas.microsoft.com/office/drawing/2014/main" id="{B1430F32-F5FA-4B6A-86C6-A1540A83C6C5}"/>
              </a:ext>
            </a:extLst>
          </p:cNvPr>
          <p:cNvSpPr txBox="1"/>
          <p:nvPr/>
        </p:nvSpPr>
        <p:spPr>
          <a:xfrm>
            <a:off x="7617790" y="3752521"/>
            <a:ext cx="3584133" cy="3354765"/>
          </a:xfrm>
          <a:prstGeom prst="rect">
            <a:avLst/>
          </a:prstGeom>
          <a:noFill/>
        </p:spPr>
        <p:txBody>
          <a:bodyPr wrap="square" rtlCol="0">
            <a:spAutoFit/>
          </a:bodyPr>
          <a:lstStyle/>
          <a:p>
            <a:pPr marL="285750" indent="-285750" algn="just">
              <a:buFont typeface="Arial" panose="020B0604020202020204" pitchFamily="34" charset="0"/>
              <a:buChar char="•"/>
            </a:pPr>
            <a:r>
              <a:rPr lang="id-ID" sz="1600" b="1" dirty="0">
                <a:solidFill>
                  <a:schemeClr val="accent6">
                    <a:lumMod val="60000"/>
                    <a:lumOff val="40000"/>
                  </a:schemeClr>
                </a:solidFill>
                <a:latin typeface="Times New Roman" panose="02020603050405020304" pitchFamily="18" charset="0"/>
                <a:cs typeface="Times New Roman" panose="02020603050405020304" pitchFamily="18" charset="0"/>
              </a:rPr>
              <a:t>Score : </a:t>
            </a:r>
          </a:p>
          <a:p>
            <a:pPr algn="just"/>
            <a:r>
              <a:rPr lang="id-ID" sz="1600" dirty="0">
                <a:solidFill>
                  <a:schemeClr val="bg1">
                    <a:lumMod val="95000"/>
                  </a:schemeClr>
                </a:solidFill>
                <a:latin typeface="Times New Roman" panose="02020603050405020304" pitchFamily="18" charset="0"/>
                <a:cs typeface="Times New Roman" panose="02020603050405020304" pitchFamily="18" charset="0"/>
              </a:rPr>
              <a:t> =&gt; Method Hitung_score (Sistem akan mengitung berapa kali karakter melewati obstacle)</a:t>
            </a:r>
          </a:p>
          <a:p>
            <a:pPr algn="just"/>
            <a:r>
              <a:rPr lang="id-ID" sz="1600" dirty="0">
                <a:solidFill>
                  <a:schemeClr val="bg1">
                    <a:lumMod val="95000"/>
                  </a:schemeClr>
                </a:solidFill>
                <a:latin typeface="Times New Roman" panose="02020603050405020304" pitchFamily="18" charset="0"/>
                <a:cs typeface="Times New Roman" panose="02020603050405020304" pitchFamily="18" charset="0"/>
              </a:rPr>
              <a:t>=&gt; Method recent_score (Sistem akan menampilkan score terakhir ketika karakter game over)</a:t>
            </a:r>
          </a:p>
          <a:p>
            <a:pPr algn="just"/>
            <a:r>
              <a:rPr lang="id-ID" dirty="0">
                <a:solidFill>
                  <a:schemeClr val="bg1">
                    <a:lumMod val="95000"/>
                  </a:schemeClr>
                </a:solidFill>
                <a:latin typeface="Times New Roman" panose="02020603050405020304" pitchFamily="18" charset="0"/>
                <a:cs typeface="Times New Roman" panose="02020603050405020304" pitchFamily="18" charset="0"/>
              </a:rPr>
              <a:t>=&gt; </a:t>
            </a:r>
            <a:r>
              <a:rPr lang="id-ID" sz="1600" dirty="0">
                <a:solidFill>
                  <a:schemeClr val="bg1">
                    <a:lumMod val="95000"/>
                  </a:schemeClr>
                </a:solidFill>
                <a:latin typeface="Times New Roman" panose="02020603050405020304" pitchFamily="18" charset="0"/>
                <a:cs typeface="Times New Roman" panose="02020603050405020304" pitchFamily="18" charset="0"/>
              </a:rPr>
              <a:t>Method High_score( Sistem akan membandingkan high_score dengan recent_score terakhir dan mengupdate secara otomatis apabila recent_score melebihi high_score)</a:t>
            </a:r>
            <a:endParaRPr lang="id-ID" dirty="0">
              <a:solidFill>
                <a:schemeClr val="bg1">
                  <a:lumMod val="95000"/>
                </a:schemeClr>
              </a:solidFill>
              <a:latin typeface="Times New Roman" panose="02020603050405020304" pitchFamily="18" charset="0"/>
              <a:cs typeface="Times New Roman" panose="02020603050405020304" pitchFamily="18" charset="0"/>
            </a:endParaRPr>
          </a:p>
          <a:p>
            <a:pPr algn="just"/>
            <a:endParaRPr lang="en-MY" dirty="0">
              <a:solidFill>
                <a:schemeClr val="bg1">
                  <a:lumMod val="95000"/>
                </a:schemeClr>
              </a:solidFill>
            </a:endParaRPr>
          </a:p>
        </p:txBody>
      </p:sp>
    </p:spTree>
    <p:extLst>
      <p:ext uri="{BB962C8B-B14F-4D97-AF65-F5344CB8AC3E}">
        <p14:creationId xmlns:p14="http://schemas.microsoft.com/office/powerpoint/2010/main" val="12344367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1000">
        <p159:morph option="byObject"/>
      </p:transition>
    </mc:Choice>
    <mc:Fallback xmlns="">
      <p:transition spd="slow" advTm="1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F1923"/>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85DB707-4781-49F5-A5E1-7366AE8FF70A}"/>
              </a:ext>
            </a:extLst>
          </p:cNvPr>
          <p:cNvPicPr>
            <a:picLocks noChangeAspect="1"/>
          </p:cNvPicPr>
          <p:nvPr/>
        </p:nvPicPr>
        <p:blipFill rotWithShape="1">
          <a:blip r:embed="rId2"/>
          <a:srcRect l="24998" t="18214" b="28661"/>
          <a:stretch/>
        </p:blipFill>
        <p:spPr>
          <a:xfrm>
            <a:off x="0" y="-1"/>
            <a:ext cx="2958214" cy="6858001"/>
          </a:xfrm>
          <a:prstGeom prst="rect">
            <a:avLst/>
          </a:prstGeom>
        </p:spPr>
      </p:pic>
      <p:sp>
        <p:nvSpPr>
          <p:cNvPr id="8" name="TextBox 7">
            <a:extLst>
              <a:ext uri="{FF2B5EF4-FFF2-40B4-BE49-F238E27FC236}">
                <a16:creationId xmlns:a16="http://schemas.microsoft.com/office/drawing/2014/main" id="{CD16682A-F438-48CB-991E-18C24605039C}"/>
              </a:ext>
            </a:extLst>
          </p:cNvPr>
          <p:cNvSpPr txBox="1"/>
          <p:nvPr/>
        </p:nvSpPr>
        <p:spPr>
          <a:xfrm>
            <a:off x="3387882" y="1097403"/>
            <a:ext cx="3209533" cy="646331"/>
          </a:xfrm>
          <a:prstGeom prst="rect">
            <a:avLst/>
          </a:prstGeom>
          <a:noFill/>
        </p:spPr>
        <p:txBody>
          <a:bodyPr wrap="none" rtlCol="0">
            <a:spAutoFit/>
          </a:bodyPr>
          <a:lstStyle/>
          <a:p>
            <a:r>
              <a:rPr lang="id-ID" sz="3600" b="1" dirty="0">
                <a:solidFill>
                  <a:schemeClr val="bg1"/>
                </a:solidFill>
                <a:latin typeface="Abadi" panose="020B0604020104020204" pitchFamily="34" charset="0"/>
              </a:rPr>
              <a:t>Penerapan PBO</a:t>
            </a:r>
            <a:endParaRPr lang="en-MY" sz="3600" b="1" dirty="0">
              <a:solidFill>
                <a:schemeClr val="bg1"/>
              </a:solidFill>
              <a:latin typeface="Abadi" panose="020B0604020104020204" pitchFamily="34" charset="0"/>
            </a:endParaRPr>
          </a:p>
        </p:txBody>
      </p:sp>
      <p:sp>
        <p:nvSpPr>
          <p:cNvPr id="20" name="Rectangle: Rounded Corners 19">
            <a:extLst>
              <a:ext uri="{FF2B5EF4-FFF2-40B4-BE49-F238E27FC236}">
                <a16:creationId xmlns:a16="http://schemas.microsoft.com/office/drawing/2014/main" id="{1B633A10-65B0-4DDA-ABB1-3C8F9C582970}"/>
              </a:ext>
            </a:extLst>
          </p:cNvPr>
          <p:cNvSpPr/>
          <p:nvPr/>
        </p:nvSpPr>
        <p:spPr>
          <a:xfrm>
            <a:off x="2187448" y="475521"/>
            <a:ext cx="513420" cy="220134"/>
          </a:xfrm>
          <a:prstGeom prst="roundRect">
            <a:avLst>
              <a:gd name="adj" fmla="val 4743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1" name="TextBox 20">
            <a:extLst>
              <a:ext uri="{FF2B5EF4-FFF2-40B4-BE49-F238E27FC236}">
                <a16:creationId xmlns:a16="http://schemas.microsoft.com/office/drawing/2014/main" id="{761BE441-CA43-4F85-BA30-E875CDB26229}"/>
              </a:ext>
            </a:extLst>
          </p:cNvPr>
          <p:cNvSpPr txBox="1"/>
          <p:nvPr/>
        </p:nvSpPr>
        <p:spPr>
          <a:xfrm>
            <a:off x="712558" y="381258"/>
            <a:ext cx="2735044" cy="369332"/>
          </a:xfrm>
          <a:prstGeom prst="rect">
            <a:avLst/>
          </a:prstGeom>
          <a:noFill/>
        </p:spPr>
        <p:txBody>
          <a:bodyPr wrap="none" rtlCol="0">
            <a:spAutoFit/>
          </a:bodyPr>
          <a:lstStyle/>
          <a:p>
            <a:r>
              <a:rPr lang="id-ID" dirty="0">
                <a:solidFill>
                  <a:schemeClr val="bg1"/>
                </a:solidFill>
                <a:latin typeface="Abadi" panose="020B0604020104020204" pitchFamily="34" charset="0"/>
              </a:rPr>
              <a:t>kelas</a:t>
            </a:r>
            <a:r>
              <a:rPr lang="en-MY" dirty="0">
                <a:solidFill>
                  <a:schemeClr val="bg1"/>
                </a:solidFill>
                <a:latin typeface="Abadi" panose="020B0604020104020204" pitchFamily="34" charset="0"/>
              </a:rPr>
              <a:t>  </a:t>
            </a:r>
            <a:r>
              <a:rPr lang="id-ID" dirty="0">
                <a:solidFill>
                  <a:schemeClr val="bg1"/>
                </a:solidFill>
                <a:latin typeface="Abadi" panose="020B0604020104020204" pitchFamily="34" charset="0"/>
              </a:rPr>
              <a:t>konsep</a:t>
            </a:r>
            <a:r>
              <a:rPr lang="en-MY" dirty="0">
                <a:solidFill>
                  <a:schemeClr val="bg1"/>
                </a:solidFill>
                <a:latin typeface="Abadi" panose="020B0604020104020204" pitchFamily="34" charset="0"/>
              </a:rPr>
              <a:t>  </a:t>
            </a:r>
            <a:r>
              <a:rPr lang="id-ID" dirty="0">
                <a:solidFill>
                  <a:schemeClr val="bg1"/>
                </a:solidFill>
                <a:latin typeface="Abadi" panose="020B0604020104020204" pitchFamily="34" charset="0"/>
              </a:rPr>
              <a:t>pbo</a:t>
            </a:r>
            <a:r>
              <a:rPr lang="en-MY" dirty="0">
                <a:solidFill>
                  <a:schemeClr val="bg1"/>
                </a:solidFill>
                <a:latin typeface="Abadi" panose="020B0604020104020204" pitchFamily="34" charset="0"/>
              </a:rPr>
              <a:t>  </a:t>
            </a:r>
            <a:r>
              <a:rPr lang="id-ID" dirty="0">
                <a:solidFill>
                  <a:schemeClr val="bg1"/>
                </a:solidFill>
                <a:latin typeface="Abadi" panose="020B0604020104020204" pitchFamily="34" charset="0"/>
              </a:rPr>
              <a:t>objek</a:t>
            </a:r>
            <a:endParaRPr lang="en-MY" dirty="0">
              <a:solidFill>
                <a:schemeClr val="bg1"/>
              </a:solidFill>
              <a:latin typeface="Abadi" panose="020B0604020104020204" pitchFamily="34" charset="0"/>
            </a:endParaRPr>
          </a:p>
        </p:txBody>
      </p:sp>
      <p:grpSp>
        <p:nvGrpSpPr>
          <p:cNvPr id="25" name="Group 24">
            <a:extLst>
              <a:ext uri="{FF2B5EF4-FFF2-40B4-BE49-F238E27FC236}">
                <a16:creationId xmlns:a16="http://schemas.microsoft.com/office/drawing/2014/main" id="{F657F7F6-14D2-44D6-BC05-2C6F25BAD19C}"/>
              </a:ext>
            </a:extLst>
          </p:cNvPr>
          <p:cNvGrpSpPr/>
          <p:nvPr/>
        </p:nvGrpSpPr>
        <p:grpSpPr>
          <a:xfrm>
            <a:off x="949070" y="1739138"/>
            <a:ext cx="2114942" cy="4529800"/>
            <a:chOff x="6357238" y="1739138"/>
            <a:chExt cx="2114942" cy="4529800"/>
          </a:xfrm>
        </p:grpSpPr>
        <p:grpSp>
          <p:nvGrpSpPr>
            <p:cNvPr id="26" name="Group 25">
              <a:extLst>
                <a:ext uri="{FF2B5EF4-FFF2-40B4-BE49-F238E27FC236}">
                  <a16:creationId xmlns:a16="http://schemas.microsoft.com/office/drawing/2014/main" id="{C08E6D91-F45F-4FED-BCFD-E02D107E3746}"/>
                </a:ext>
              </a:extLst>
            </p:cNvPr>
            <p:cNvGrpSpPr/>
            <p:nvPr/>
          </p:nvGrpSpPr>
          <p:grpSpPr>
            <a:xfrm>
              <a:off x="6357238" y="1739138"/>
              <a:ext cx="2114942" cy="4529800"/>
              <a:chOff x="6357238" y="1739138"/>
              <a:chExt cx="2114942" cy="4529800"/>
            </a:xfrm>
          </p:grpSpPr>
          <p:sp>
            <p:nvSpPr>
              <p:cNvPr id="28" name="Rectangle: Rounded Corners 27">
                <a:extLst>
                  <a:ext uri="{FF2B5EF4-FFF2-40B4-BE49-F238E27FC236}">
                    <a16:creationId xmlns:a16="http://schemas.microsoft.com/office/drawing/2014/main" id="{6A2AB7D3-34E8-4FCF-9A59-23DBB2A52351}"/>
                  </a:ext>
                </a:extLst>
              </p:cNvPr>
              <p:cNvSpPr/>
              <p:nvPr/>
            </p:nvSpPr>
            <p:spPr>
              <a:xfrm>
                <a:off x="6357238" y="1739138"/>
                <a:ext cx="2114942" cy="4529800"/>
              </a:xfrm>
              <a:prstGeom prst="roundRect">
                <a:avLst/>
              </a:prstGeom>
              <a:blipFill dpi="0" rotWithShape="1">
                <a:blip r:embed="rId3">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29" name="Rectangle: Rounded Corners 28">
                <a:extLst>
                  <a:ext uri="{FF2B5EF4-FFF2-40B4-BE49-F238E27FC236}">
                    <a16:creationId xmlns:a16="http://schemas.microsoft.com/office/drawing/2014/main" id="{F48D6214-499F-4798-846D-91784DB829A6}"/>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30" name="TextBox 29">
                <a:extLst>
                  <a:ext uri="{FF2B5EF4-FFF2-40B4-BE49-F238E27FC236}">
                    <a16:creationId xmlns:a16="http://schemas.microsoft.com/office/drawing/2014/main" id="{3653272B-86BD-406A-A2F8-730907F31602}"/>
                  </a:ext>
                </a:extLst>
              </p:cNvPr>
              <p:cNvSpPr txBox="1"/>
              <p:nvPr/>
            </p:nvSpPr>
            <p:spPr>
              <a:xfrm>
                <a:off x="6575915" y="4950493"/>
                <a:ext cx="1763624" cy="1107996"/>
              </a:xfrm>
              <a:prstGeom prst="rect">
                <a:avLst/>
              </a:prstGeom>
              <a:noFill/>
            </p:spPr>
            <p:txBody>
              <a:bodyPr wrap="none" rtlCol="0">
                <a:spAutoFit/>
              </a:bodyPr>
              <a:lstStyle/>
              <a:p>
                <a:r>
                  <a:rPr lang="id-ID" sz="6600" dirty="0">
                    <a:solidFill>
                      <a:schemeClr val="bg1"/>
                    </a:solidFill>
                    <a:latin typeface="Abadi" panose="020B0604020104020204" pitchFamily="34" charset="0"/>
                  </a:rPr>
                  <a:t>PBO</a:t>
                </a:r>
                <a:endParaRPr lang="en-MY" dirty="0">
                  <a:solidFill>
                    <a:schemeClr val="bg1"/>
                  </a:solidFill>
                  <a:latin typeface="Abadi" panose="020B0604020104020204" pitchFamily="34" charset="0"/>
                </a:endParaRPr>
              </a:p>
            </p:txBody>
          </p:sp>
          <p:sp>
            <p:nvSpPr>
              <p:cNvPr id="31" name="TextBox 30">
                <a:extLst>
                  <a:ext uri="{FF2B5EF4-FFF2-40B4-BE49-F238E27FC236}">
                    <a16:creationId xmlns:a16="http://schemas.microsoft.com/office/drawing/2014/main" id="{04077A57-4606-4B86-A8A4-D7EA26188478}"/>
                  </a:ext>
                </a:extLst>
              </p:cNvPr>
              <p:cNvSpPr txBox="1"/>
              <p:nvPr/>
            </p:nvSpPr>
            <p:spPr>
              <a:xfrm>
                <a:off x="6646634" y="4856059"/>
                <a:ext cx="1226618" cy="369332"/>
              </a:xfrm>
              <a:prstGeom prst="rect">
                <a:avLst/>
              </a:prstGeom>
              <a:noFill/>
            </p:spPr>
            <p:txBody>
              <a:bodyPr wrap="none" rtlCol="0">
                <a:spAutoFit/>
              </a:bodyPr>
              <a:lstStyle/>
              <a:p>
                <a:r>
                  <a:rPr lang="id-ID" dirty="0">
                    <a:solidFill>
                      <a:schemeClr val="bg1"/>
                    </a:solidFill>
                    <a:latin typeface="Abadi" panose="020B0604020104020204" pitchFamily="34" charset="0"/>
                  </a:rPr>
                  <a:t>Penerapan</a:t>
                </a:r>
                <a:endParaRPr lang="en-MY" dirty="0">
                  <a:solidFill>
                    <a:schemeClr val="bg1"/>
                  </a:solidFill>
                  <a:latin typeface="Abadi" panose="020B0604020104020204" pitchFamily="34" charset="0"/>
                </a:endParaRPr>
              </a:p>
            </p:txBody>
          </p:sp>
        </p:grpSp>
        <p:pic>
          <p:nvPicPr>
            <p:cNvPr id="27" name="Graphic 26" descr="Tree With Roots with solid fill">
              <a:extLst>
                <a:ext uri="{FF2B5EF4-FFF2-40B4-BE49-F238E27FC236}">
                  <a16:creationId xmlns:a16="http://schemas.microsoft.com/office/drawing/2014/main" id="{C24E0C7B-0D28-4263-B27F-FCFFF39B691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940219" y="2615019"/>
              <a:ext cx="914400" cy="914400"/>
            </a:xfrm>
            <a:prstGeom prst="rect">
              <a:avLst/>
            </a:prstGeom>
          </p:spPr>
        </p:pic>
      </p:grpSp>
      <p:grpSp>
        <p:nvGrpSpPr>
          <p:cNvPr id="32" name="Group 31">
            <a:extLst>
              <a:ext uri="{FF2B5EF4-FFF2-40B4-BE49-F238E27FC236}">
                <a16:creationId xmlns:a16="http://schemas.microsoft.com/office/drawing/2014/main" id="{1C16B977-0BC4-4C03-AFEE-CE850F8656CC}"/>
              </a:ext>
            </a:extLst>
          </p:cNvPr>
          <p:cNvGrpSpPr/>
          <p:nvPr/>
        </p:nvGrpSpPr>
        <p:grpSpPr>
          <a:xfrm>
            <a:off x="-7872455" y="1718600"/>
            <a:ext cx="2155690" cy="4529800"/>
            <a:chOff x="973974" y="1718600"/>
            <a:chExt cx="2155690" cy="4529800"/>
          </a:xfrm>
        </p:grpSpPr>
        <p:grpSp>
          <p:nvGrpSpPr>
            <p:cNvPr id="33" name="Group 32">
              <a:extLst>
                <a:ext uri="{FF2B5EF4-FFF2-40B4-BE49-F238E27FC236}">
                  <a16:creationId xmlns:a16="http://schemas.microsoft.com/office/drawing/2014/main" id="{0598B392-5BE1-4D60-9CAF-046987264EAF}"/>
                </a:ext>
              </a:extLst>
            </p:cNvPr>
            <p:cNvGrpSpPr/>
            <p:nvPr/>
          </p:nvGrpSpPr>
          <p:grpSpPr>
            <a:xfrm>
              <a:off x="973974" y="1718600"/>
              <a:ext cx="2155690" cy="4529800"/>
              <a:chOff x="973974" y="1718600"/>
              <a:chExt cx="2155690" cy="4529800"/>
            </a:xfrm>
            <a:blipFill dpi="0" rotWithShape="1">
              <a:blip r:embed="rId6">
                <a:extLst>
                  <a:ext uri="{28A0092B-C50C-407E-A947-70E740481C1C}">
                    <a14:useLocalDpi xmlns:a14="http://schemas.microsoft.com/office/drawing/2010/main" val="0"/>
                  </a:ext>
                </a:extLst>
              </a:blip>
              <a:srcRect/>
              <a:stretch>
                <a:fillRect/>
              </a:stretch>
            </a:blipFill>
          </p:grpSpPr>
          <p:sp>
            <p:nvSpPr>
              <p:cNvPr id="36" name="Rectangle: Rounded Corners 35">
                <a:extLst>
                  <a:ext uri="{FF2B5EF4-FFF2-40B4-BE49-F238E27FC236}">
                    <a16:creationId xmlns:a16="http://schemas.microsoft.com/office/drawing/2014/main" id="{3A6930C3-0500-4318-8D08-6687C441E97B}"/>
                  </a:ext>
                </a:extLst>
              </p:cNvPr>
              <p:cNvSpPr/>
              <p:nvPr/>
            </p:nvSpPr>
            <p:spPr>
              <a:xfrm>
                <a:off x="1014722" y="1718600"/>
                <a:ext cx="2114942" cy="4529800"/>
              </a:xfrm>
              <a:prstGeom prst="roundRect">
                <a:avLst/>
              </a:prstGeom>
              <a:gr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37" name="Rectangle: Rounded Corners 36">
                <a:extLst>
                  <a:ext uri="{FF2B5EF4-FFF2-40B4-BE49-F238E27FC236}">
                    <a16:creationId xmlns:a16="http://schemas.microsoft.com/office/drawing/2014/main" id="{A7BD1937-E88C-4CD9-8D3C-D5CA26E6B484}"/>
                  </a:ext>
                </a:extLst>
              </p:cNvPr>
              <p:cNvSpPr/>
              <p:nvPr/>
            </p:nvSpPr>
            <p:spPr>
              <a:xfrm>
                <a:off x="1700464" y="6076950"/>
                <a:ext cx="743457" cy="7619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38" name="TextBox 37">
                <a:extLst>
                  <a:ext uri="{FF2B5EF4-FFF2-40B4-BE49-F238E27FC236}">
                    <a16:creationId xmlns:a16="http://schemas.microsoft.com/office/drawing/2014/main" id="{9A547D6B-0B15-4E24-A9A8-E1DF26269CEE}"/>
                  </a:ext>
                </a:extLst>
              </p:cNvPr>
              <p:cNvSpPr txBox="1"/>
              <p:nvPr/>
            </p:nvSpPr>
            <p:spPr>
              <a:xfrm>
                <a:off x="973974" y="4966035"/>
                <a:ext cx="1843774" cy="1015663"/>
              </a:xfrm>
              <a:prstGeom prst="rect">
                <a:avLst/>
              </a:prstGeom>
              <a:grpFill/>
            </p:spPr>
            <p:txBody>
              <a:bodyPr wrap="none" rtlCol="0">
                <a:spAutoFit/>
              </a:bodyPr>
              <a:lstStyle/>
              <a:p>
                <a:r>
                  <a:rPr lang="en-MY" sz="6000" dirty="0">
                    <a:solidFill>
                      <a:schemeClr val="bg1"/>
                    </a:solidFill>
                    <a:latin typeface="Abadi" panose="020B0604020104020204" pitchFamily="34" charset="0"/>
                  </a:rPr>
                  <a:t>fruits</a:t>
                </a:r>
                <a:endParaRPr lang="en-MY" dirty="0">
                  <a:solidFill>
                    <a:schemeClr val="bg1"/>
                  </a:solidFill>
                  <a:latin typeface="Abadi" panose="020B0604020104020204" pitchFamily="34" charset="0"/>
                </a:endParaRPr>
              </a:p>
            </p:txBody>
          </p:sp>
          <p:sp>
            <p:nvSpPr>
              <p:cNvPr id="39" name="TextBox 38">
                <a:extLst>
                  <a:ext uri="{FF2B5EF4-FFF2-40B4-BE49-F238E27FC236}">
                    <a16:creationId xmlns:a16="http://schemas.microsoft.com/office/drawing/2014/main" id="{B5693259-9476-4739-88C3-22EDE8D3996F}"/>
                  </a:ext>
                </a:extLst>
              </p:cNvPr>
              <p:cNvSpPr txBox="1"/>
              <p:nvPr/>
            </p:nvSpPr>
            <p:spPr>
              <a:xfrm>
                <a:off x="1014722" y="4896377"/>
                <a:ext cx="630301" cy="369332"/>
              </a:xfrm>
              <a:prstGeom prst="rect">
                <a:avLst/>
              </a:prstGeom>
              <a:noFill/>
            </p:spPr>
            <p:txBody>
              <a:bodyPr wrap="none" rtlCol="0">
                <a:spAutoFit/>
              </a:bodyPr>
              <a:lstStyle/>
              <a:p>
                <a:r>
                  <a:rPr lang="en-MY" dirty="0">
                    <a:solidFill>
                      <a:schemeClr val="bg1"/>
                    </a:solidFill>
                    <a:latin typeface="Abadi" panose="020B0604020104020204" pitchFamily="34" charset="0"/>
                  </a:rPr>
                  <a:t>baru</a:t>
                </a:r>
              </a:p>
            </p:txBody>
          </p:sp>
        </p:grpSp>
        <p:sp>
          <p:nvSpPr>
            <p:cNvPr id="34" name="Rectangle: Rounded Corners 33">
              <a:extLst>
                <a:ext uri="{FF2B5EF4-FFF2-40B4-BE49-F238E27FC236}">
                  <a16:creationId xmlns:a16="http://schemas.microsoft.com/office/drawing/2014/main" id="{08BB21B3-29AC-4CB1-B476-54239E65FB50}"/>
                </a:ext>
              </a:extLst>
            </p:cNvPr>
            <p:cNvSpPr/>
            <p:nvPr/>
          </p:nvSpPr>
          <p:spPr>
            <a:xfrm>
              <a:off x="1706111" y="5972378"/>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35" name="Graphic 34" descr="Blueberry with solid fill">
              <a:extLst>
                <a:ext uri="{FF2B5EF4-FFF2-40B4-BE49-F238E27FC236}">
                  <a16:creationId xmlns:a16="http://schemas.microsoft.com/office/drawing/2014/main" id="{7811840E-582A-4173-A9D4-3F898A2897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481811" y="2589204"/>
              <a:ext cx="1180759" cy="1180759"/>
            </a:xfrm>
            <a:prstGeom prst="rect">
              <a:avLst/>
            </a:prstGeom>
          </p:spPr>
        </p:pic>
      </p:grpSp>
      <p:grpSp>
        <p:nvGrpSpPr>
          <p:cNvPr id="40" name="Group 39">
            <a:extLst>
              <a:ext uri="{FF2B5EF4-FFF2-40B4-BE49-F238E27FC236}">
                <a16:creationId xmlns:a16="http://schemas.microsoft.com/office/drawing/2014/main" id="{56FDB638-03A0-4D07-BEDE-AC158498546A}"/>
              </a:ext>
            </a:extLst>
          </p:cNvPr>
          <p:cNvGrpSpPr/>
          <p:nvPr/>
        </p:nvGrpSpPr>
        <p:grpSpPr>
          <a:xfrm>
            <a:off x="-2592874" y="1739138"/>
            <a:ext cx="2179735" cy="4529800"/>
            <a:chOff x="8997543" y="1739138"/>
            <a:chExt cx="2179735" cy="4529800"/>
          </a:xfrm>
        </p:grpSpPr>
        <p:grpSp>
          <p:nvGrpSpPr>
            <p:cNvPr id="41" name="Group 40">
              <a:extLst>
                <a:ext uri="{FF2B5EF4-FFF2-40B4-BE49-F238E27FC236}">
                  <a16:creationId xmlns:a16="http://schemas.microsoft.com/office/drawing/2014/main" id="{7C72483F-3386-4513-91D5-DB7541304F51}"/>
                </a:ext>
              </a:extLst>
            </p:cNvPr>
            <p:cNvGrpSpPr/>
            <p:nvPr/>
          </p:nvGrpSpPr>
          <p:grpSpPr>
            <a:xfrm>
              <a:off x="8997543" y="1739138"/>
              <a:ext cx="2179735" cy="4529800"/>
              <a:chOff x="8997543" y="1739138"/>
              <a:chExt cx="2179735" cy="4529800"/>
            </a:xfrm>
          </p:grpSpPr>
          <p:sp>
            <p:nvSpPr>
              <p:cNvPr id="43" name="Rectangle: Rounded Corners 42">
                <a:extLst>
                  <a:ext uri="{FF2B5EF4-FFF2-40B4-BE49-F238E27FC236}">
                    <a16:creationId xmlns:a16="http://schemas.microsoft.com/office/drawing/2014/main" id="{4BF1072C-951E-40DC-B056-2FB7F51B90DA}"/>
                  </a:ext>
                </a:extLst>
              </p:cNvPr>
              <p:cNvSpPr/>
              <p:nvPr/>
            </p:nvSpPr>
            <p:spPr>
              <a:xfrm>
                <a:off x="9062336" y="1739138"/>
                <a:ext cx="2114942" cy="4529800"/>
              </a:xfrm>
              <a:prstGeom prst="roundRect">
                <a:avLst/>
              </a:prstGeom>
              <a:blipFill dpi="0" rotWithShape="1">
                <a:blip r:embed="rId9">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44" name="Rectangle: Rounded Corners 43">
                <a:extLst>
                  <a:ext uri="{FF2B5EF4-FFF2-40B4-BE49-F238E27FC236}">
                    <a16:creationId xmlns:a16="http://schemas.microsoft.com/office/drawing/2014/main" id="{1FED1145-1615-40E0-BAEE-B20595B9B0CA}"/>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45" name="TextBox 44">
                <a:extLst>
                  <a:ext uri="{FF2B5EF4-FFF2-40B4-BE49-F238E27FC236}">
                    <a16:creationId xmlns:a16="http://schemas.microsoft.com/office/drawing/2014/main" id="{B27230E1-CD35-4CFC-91C8-C57C5F555AE7}"/>
                  </a:ext>
                </a:extLst>
              </p:cNvPr>
              <p:cNvSpPr txBox="1"/>
              <p:nvPr/>
            </p:nvSpPr>
            <p:spPr>
              <a:xfrm>
                <a:off x="8997543" y="5015120"/>
                <a:ext cx="2100255" cy="1015663"/>
              </a:xfrm>
              <a:prstGeom prst="rect">
                <a:avLst/>
              </a:prstGeom>
              <a:noFill/>
            </p:spPr>
            <p:txBody>
              <a:bodyPr wrap="none" rtlCol="0">
                <a:spAutoFit/>
              </a:bodyPr>
              <a:lstStyle/>
              <a:p>
                <a:r>
                  <a:rPr lang="id-ID" sz="6000" dirty="0">
                    <a:solidFill>
                      <a:schemeClr val="bg1"/>
                    </a:solidFill>
                    <a:latin typeface="Abadi" panose="020B0604020104020204" pitchFamily="34" charset="0"/>
                  </a:rPr>
                  <a:t>Objek</a:t>
                </a:r>
                <a:endParaRPr lang="en-MY" dirty="0">
                  <a:solidFill>
                    <a:schemeClr val="bg1"/>
                  </a:solidFill>
                  <a:latin typeface="Abadi" panose="020B0604020104020204" pitchFamily="34" charset="0"/>
                </a:endParaRPr>
              </a:p>
            </p:txBody>
          </p:sp>
          <p:sp>
            <p:nvSpPr>
              <p:cNvPr id="46" name="TextBox 45">
                <a:extLst>
                  <a:ext uri="{FF2B5EF4-FFF2-40B4-BE49-F238E27FC236}">
                    <a16:creationId xmlns:a16="http://schemas.microsoft.com/office/drawing/2014/main" id="{123A7260-8E18-4FD8-9C1E-58540FCC897A}"/>
                  </a:ext>
                </a:extLst>
              </p:cNvPr>
              <p:cNvSpPr txBox="1"/>
              <p:nvPr/>
            </p:nvSpPr>
            <p:spPr>
              <a:xfrm>
                <a:off x="9043600" y="4940970"/>
                <a:ext cx="1244251" cy="369332"/>
              </a:xfrm>
              <a:prstGeom prst="rect">
                <a:avLst/>
              </a:prstGeom>
              <a:noFill/>
            </p:spPr>
            <p:txBody>
              <a:bodyPr wrap="none" rtlCol="0">
                <a:spAutoFit/>
              </a:bodyPr>
              <a:lstStyle/>
              <a:p>
                <a:r>
                  <a:rPr lang="id-ID" dirty="0">
                    <a:solidFill>
                      <a:schemeClr val="bg1"/>
                    </a:solidFill>
                    <a:latin typeface="Abadi" panose="020B0604020104020204" pitchFamily="34" charset="0"/>
                  </a:rPr>
                  <a:t>identifikasi</a:t>
                </a:r>
                <a:endParaRPr lang="en-MY" dirty="0">
                  <a:solidFill>
                    <a:schemeClr val="bg1"/>
                  </a:solidFill>
                  <a:latin typeface="Abadi" panose="020B0604020104020204" pitchFamily="34" charset="0"/>
                </a:endParaRPr>
              </a:p>
            </p:txBody>
          </p:sp>
        </p:grpSp>
        <p:pic>
          <p:nvPicPr>
            <p:cNvPr id="42" name="Graphic 41" descr="Frangipani with solid fill">
              <a:extLst>
                <a:ext uri="{FF2B5EF4-FFF2-40B4-BE49-F238E27FC236}">
                  <a16:creationId xmlns:a16="http://schemas.microsoft.com/office/drawing/2014/main" id="{B72A241A-4F1E-48AA-9EE4-0C64ACD66D5D}"/>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9721288" y="2633152"/>
              <a:ext cx="914400" cy="914400"/>
            </a:xfrm>
            <a:prstGeom prst="rect">
              <a:avLst/>
            </a:prstGeom>
          </p:spPr>
        </p:pic>
      </p:grpSp>
      <p:grpSp>
        <p:nvGrpSpPr>
          <p:cNvPr id="47" name="Group 46">
            <a:extLst>
              <a:ext uri="{FF2B5EF4-FFF2-40B4-BE49-F238E27FC236}">
                <a16:creationId xmlns:a16="http://schemas.microsoft.com/office/drawing/2014/main" id="{459B61E9-1AD0-4BFB-852A-7E0784845052}"/>
              </a:ext>
            </a:extLst>
          </p:cNvPr>
          <p:cNvGrpSpPr/>
          <p:nvPr/>
        </p:nvGrpSpPr>
        <p:grpSpPr>
          <a:xfrm>
            <a:off x="-5126607" y="1739138"/>
            <a:ext cx="2114942" cy="4529800"/>
            <a:chOff x="3719822" y="1739138"/>
            <a:chExt cx="2114942" cy="4529800"/>
          </a:xfrm>
        </p:grpSpPr>
        <p:grpSp>
          <p:nvGrpSpPr>
            <p:cNvPr id="48" name="Group 47">
              <a:extLst>
                <a:ext uri="{FF2B5EF4-FFF2-40B4-BE49-F238E27FC236}">
                  <a16:creationId xmlns:a16="http://schemas.microsoft.com/office/drawing/2014/main" id="{E690B8F8-47F8-42A5-B726-5FACDB263ABE}"/>
                </a:ext>
              </a:extLst>
            </p:cNvPr>
            <p:cNvGrpSpPr/>
            <p:nvPr/>
          </p:nvGrpSpPr>
          <p:grpSpPr>
            <a:xfrm>
              <a:off x="3719822" y="1739138"/>
              <a:ext cx="2114942" cy="4529800"/>
              <a:chOff x="3719822" y="1739138"/>
              <a:chExt cx="2114942" cy="4529800"/>
            </a:xfrm>
          </p:grpSpPr>
          <p:sp>
            <p:nvSpPr>
              <p:cNvPr id="50" name="Rectangle: Rounded Corners 49">
                <a:extLst>
                  <a:ext uri="{FF2B5EF4-FFF2-40B4-BE49-F238E27FC236}">
                    <a16:creationId xmlns:a16="http://schemas.microsoft.com/office/drawing/2014/main" id="{DA6AF659-948A-45DF-9B50-4FBF5CA6AD39}"/>
                  </a:ext>
                </a:extLst>
              </p:cNvPr>
              <p:cNvSpPr/>
              <p:nvPr/>
            </p:nvSpPr>
            <p:spPr>
              <a:xfrm>
                <a:off x="3719822" y="1739138"/>
                <a:ext cx="2114942" cy="4529800"/>
              </a:xfrm>
              <a:prstGeom prst="roundRect">
                <a:avLst/>
              </a:prstGeom>
              <a:blipFill dpi="0" rotWithShape="1">
                <a:blip r:embed="rId12">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1" name="Rectangle: Rounded Corners 50">
                <a:extLst>
                  <a:ext uri="{FF2B5EF4-FFF2-40B4-BE49-F238E27FC236}">
                    <a16:creationId xmlns:a16="http://schemas.microsoft.com/office/drawing/2014/main" id="{5CD28CF4-C461-4EAF-AC4D-45CA36D42270}"/>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2" name="TextBox 51">
                <a:extLst>
                  <a:ext uri="{FF2B5EF4-FFF2-40B4-BE49-F238E27FC236}">
                    <a16:creationId xmlns:a16="http://schemas.microsoft.com/office/drawing/2014/main" id="{E1029536-8AB8-46C6-A194-38F31E0C31CD}"/>
                  </a:ext>
                </a:extLst>
              </p:cNvPr>
              <p:cNvSpPr txBox="1"/>
              <p:nvPr/>
            </p:nvSpPr>
            <p:spPr>
              <a:xfrm>
                <a:off x="3883954" y="4940970"/>
                <a:ext cx="1877437"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seed</a:t>
                </a:r>
                <a:endParaRPr lang="en-MY" dirty="0">
                  <a:solidFill>
                    <a:schemeClr val="bg1"/>
                  </a:solidFill>
                  <a:latin typeface="Abadi" panose="020B0604020104020204" pitchFamily="34" charset="0"/>
                </a:endParaRPr>
              </a:p>
            </p:txBody>
          </p:sp>
          <p:sp>
            <p:nvSpPr>
              <p:cNvPr id="53" name="TextBox 52">
                <a:extLst>
                  <a:ext uri="{FF2B5EF4-FFF2-40B4-BE49-F238E27FC236}">
                    <a16:creationId xmlns:a16="http://schemas.microsoft.com/office/drawing/2014/main" id="{611ACDBC-849A-4BAD-B3F3-170B2C3C06FF}"/>
                  </a:ext>
                </a:extLst>
              </p:cNvPr>
              <p:cNvSpPr txBox="1"/>
              <p:nvPr/>
            </p:nvSpPr>
            <p:spPr>
              <a:xfrm>
                <a:off x="3883954" y="4990055"/>
                <a:ext cx="631904" cy="369332"/>
              </a:xfrm>
              <a:prstGeom prst="rect">
                <a:avLst/>
              </a:prstGeom>
              <a:noFill/>
            </p:spPr>
            <p:txBody>
              <a:bodyPr wrap="none" rtlCol="0">
                <a:spAutoFit/>
              </a:bodyPr>
              <a:lstStyle/>
              <a:p>
                <a:r>
                  <a:rPr lang="en-MY" dirty="0">
                    <a:solidFill>
                      <a:schemeClr val="bg1"/>
                    </a:solidFill>
                    <a:latin typeface="Abadi" panose="020B0604020104020204" pitchFamily="34" charset="0"/>
                  </a:rPr>
                  <a:t>soya</a:t>
                </a:r>
              </a:p>
            </p:txBody>
          </p:sp>
        </p:grpSp>
        <p:pic>
          <p:nvPicPr>
            <p:cNvPr id="49" name="Graphic 48" descr="Acorn with solid fill">
              <a:hlinkClick r:id="rId13" action="ppaction://hlinksldjump"/>
              <a:extLst>
                <a:ext uri="{FF2B5EF4-FFF2-40B4-BE49-F238E27FC236}">
                  <a16:creationId xmlns:a16="http://schemas.microsoft.com/office/drawing/2014/main" id="{F013834A-A90A-49FC-87AE-3E4AA0EF592A}"/>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4365472" y="2656589"/>
              <a:ext cx="914400" cy="914400"/>
            </a:xfrm>
            <a:prstGeom prst="rect">
              <a:avLst/>
            </a:prstGeom>
          </p:spPr>
        </p:pic>
      </p:grpSp>
      <p:sp>
        <p:nvSpPr>
          <p:cNvPr id="58" name="Isosceles Triangle 57">
            <a:extLst>
              <a:ext uri="{FF2B5EF4-FFF2-40B4-BE49-F238E27FC236}">
                <a16:creationId xmlns:a16="http://schemas.microsoft.com/office/drawing/2014/main" id="{C4BE670A-BF1C-4BA1-93C7-9FD3CA7E982A}"/>
              </a:ext>
            </a:extLst>
          </p:cNvPr>
          <p:cNvSpPr/>
          <p:nvPr/>
        </p:nvSpPr>
        <p:spPr>
          <a:xfrm>
            <a:off x="10804776" y="1552399"/>
            <a:ext cx="213360" cy="16620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62" name="Picture 2">
            <a:extLst>
              <a:ext uri="{FF2B5EF4-FFF2-40B4-BE49-F238E27FC236}">
                <a16:creationId xmlns:a16="http://schemas.microsoft.com/office/drawing/2014/main" id="{8567F9DF-E39D-4445-8BDF-9985637516F9}"/>
              </a:ext>
            </a:extLst>
          </p:cNvPr>
          <p:cNvPicPr>
            <a:picLocks noChangeAspect="1" noChangeArrowheads="1"/>
          </p:cNvPicPr>
          <p:nvPr/>
        </p:nvPicPr>
        <p:blipFill rotWithShape="1">
          <a:blip r:embed="rId16">
            <a:extLst>
              <a:ext uri="{BEBA8EAE-BF5A-486C-A8C5-ECC9F3942E4B}">
                <a14:imgProps xmlns:a14="http://schemas.microsoft.com/office/drawing/2010/main">
                  <a14:imgLayer r:embed="rId17">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backgroundRemoval>
                    </a14:imgEffect>
                    <a14:imgEffect>
                      <a14:artisticCutout/>
                    </a14:imgEffect>
                  </a14:imgLayer>
                </a14:imgProps>
              </a:ext>
              <a:ext uri="{28A0092B-C50C-407E-A947-70E740481C1C}">
                <a14:useLocalDpi xmlns:a14="http://schemas.microsoft.com/office/drawing/2010/main" val="0"/>
              </a:ext>
            </a:extLst>
          </a:blip>
          <a:srcRect t="18750"/>
          <a:stretch/>
        </p:blipFill>
        <p:spPr bwMode="auto">
          <a:xfrm>
            <a:off x="0" y="7270747"/>
            <a:ext cx="12192000" cy="5572125"/>
          </a:xfrm>
          <a:prstGeom prst="rect">
            <a:avLst/>
          </a:prstGeom>
          <a:noFill/>
          <a:extLst>
            <a:ext uri="{909E8E84-426E-40DD-AFC4-6F175D3DCCD1}">
              <a14:hiddenFill xmlns:a14="http://schemas.microsoft.com/office/drawing/2010/main">
                <a:solidFill>
                  <a:srgbClr val="FFFFFF"/>
                </a:solidFill>
              </a14:hiddenFill>
            </a:ext>
          </a:extLst>
        </p:spPr>
      </p:pic>
      <p:grpSp>
        <p:nvGrpSpPr>
          <p:cNvPr id="63" name="Group 62">
            <a:extLst>
              <a:ext uri="{FF2B5EF4-FFF2-40B4-BE49-F238E27FC236}">
                <a16:creationId xmlns:a16="http://schemas.microsoft.com/office/drawing/2014/main" id="{05A39D28-A7E8-4A10-A618-B5D25BAB4770}"/>
              </a:ext>
            </a:extLst>
          </p:cNvPr>
          <p:cNvGrpSpPr/>
          <p:nvPr/>
        </p:nvGrpSpPr>
        <p:grpSpPr>
          <a:xfrm>
            <a:off x="0" y="13844681"/>
            <a:ext cx="12192000" cy="6121400"/>
            <a:chOff x="0" y="488949"/>
            <a:chExt cx="12192000" cy="6121400"/>
          </a:xfrm>
        </p:grpSpPr>
        <p:grpSp>
          <p:nvGrpSpPr>
            <p:cNvPr id="64" name="Group 63">
              <a:extLst>
                <a:ext uri="{FF2B5EF4-FFF2-40B4-BE49-F238E27FC236}">
                  <a16:creationId xmlns:a16="http://schemas.microsoft.com/office/drawing/2014/main" id="{ACD08329-7C06-4EBB-B831-E25CC8503B50}"/>
                </a:ext>
              </a:extLst>
            </p:cNvPr>
            <p:cNvGrpSpPr/>
            <p:nvPr/>
          </p:nvGrpSpPr>
          <p:grpSpPr>
            <a:xfrm>
              <a:off x="0" y="488949"/>
              <a:ext cx="12192000" cy="6121400"/>
              <a:chOff x="0" y="736599"/>
              <a:chExt cx="12192000" cy="6121400"/>
            </a:xfrm>
          </p:grpSpPr>
          <p:grpSp>
            <p:nvGrpSpPr>
              <p:cNvPr id="66" name="Group 65">
                <a:extLst>
                  <a:ext uri="{FF2B5EF4-FFF2-40B4-BE49-F238E27FC236}">
                    <a16:creationId xmlns:a16="http://schemas.microsoft.com/office/drawing/2014/main" id="{F57347B4-3933-4B99-B029-FC19842C3D22}"/>
                  </a:ext>
                </a:extLst>
              </p:cNvPr>
              <p:cNvGrpSpPr/>
              <p:nvPr/>
            </p:nvGrpSpPr>
            <p:grpSpPr>
              <a:xfrm>
                <a:off x="0" y="736599"/>
                <a:ext cx="12192000" cy="6121400"/>
                <a:chOff x="0" y="736599"/>
                <a:chExt cx="12192000" cy="6121400"/>
              </a:xfrm>
            </p:grpSpPr>
            <p:pic>
              <p:nvPicPr>
                <p:cNvPr id="69" name="Picture 2">
                  <a:extLst>
                    <a:ext uri="{FF2B5EF4-FFF2-40B4-BE49-F238E27FC236}">
                      <a16:creationId xmlns:a16="http://schemas.microsoft.com/office/drawing/2014/main" id="{3738B58D-E9F4-45E9-8AED-5CAFDADE8688}"/>
                    </a:ext>
                  </a:extLst>
                </p:cNvPr>
                <p:cNvPicPr>
                  <a:picLocks noChangeAspect="1" noChangeArrowheads="1"/>
                </p:cNvPicPr>
                <p:nvPr/>
              </p:nvPicPr>
              <p:blipFill rotWithShape="1">
                <a:blip r:embed="rId18">
                  <a:extLst>
                    <a:ext uri="{BEBA8EAE-BF5A-486C-A8C5-ECC9F3942E4B}">
                      <a14:imgProps xmlns:a14="http://schemas.microsoft.com/office/drawing/2010/main">
                        <a14:imgLayer r:embed="rId17">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foregroundMark x1="67708" y1="70602" x2="67708" y2="70602"/>
                              <a14:foregroundMark x1="67786" y1="67176" x2="67786" y2="69630"/>
                              <a14:foregroundMark x1="77370" y1="69630" x2="76953" y2="58981"/>
                              <a14:foregroundMark x1="76953" y1="58981" x2="79297" y2="68148"/>
                              <a14:foregroundMark x1="2578" y1="72824" x2="3464" y2="64815"/>
                              <a14:foregroundMark x1="3464" y1="64815" x2="5286" y2="72824"/>
                              <a14:foregroundMark x1="5286" y1="72824" x2="3854" y2="64306"/>
                              <a14:foregroundMark x1="3854" y1="64306" x2="3411" y2="63843"/>
                              <a14:foregroundMark x1="10000" y1="64583" x2="9922" y2="63333"/>
                              <a14:foregroundMark x1="4036" y1="62963" x2="3750" y2="61111"/>
                              <a14:foregroundMark x1="3333" y1="63102" x2="3828" y2="61620"/>
                              <a14:foregroundMark x1="3464" y1="61481" x2="3828" y2="63935"/>
                              <a14:foregroundMark x1="3750" y1="61250" x2="5495" y2="64306"/>
                              <a14:backgroundMark x1="16042" y1="47176" x2="31146" y2="49954"/>
                              <a14:backgroundMark x1="31146" y1="49954" x2="33411" y2="48750"/>
                              <a14:backgroundMark x1="23047" y1="53333" x2="28333" y2="47176"/>
                              <a14:backgroundMark x1="30000" y1="37407" x2="27057" y2="53102"/>
                              <a14:backgroundMark x1="27057" y1="53102" x2="26458" y2="53704"/>
                              <a14:backgroundMark x1="27214" y1="49630" x2="16224" y2="56019"/>
                              <a14:backgroundMark x1="16224" y1="56019" x2="11979" y2="60602"/>
                              <a14:backgroundMark x1="11979" y1="60602" x2="7786" y2="58009"/>
                              <a14:backgroundMark x1="7786" y1="58009" x2="16068" y2="43519"/>
                              <a14:backgroundMark x1="16068" y1="43519" x2="15286" y2="54722"/>
                              <a14:backgroundMark x1="15286" y1="54722" x2="17865" y2="60093"/>
                              <a14:backgroundMark x1="17865" y1="60093" x2="12344" y2="65093"/>
                              <a14:backgroundMark x1="3297" y1="61553" x2="1693" y2="60926"/>
                              <a14:backgroundMark x1="9918" y1="64144" x2="3800" y2="61750"/>
                              <a14:backgroundMark x1="12344" y1="65093" x2="10069" y2="64203"/>
                              <a14:backgroundMark x1="4470" y1="61414" x2="10911" y2="62546"/>
                              <a14:backgroundMark x1="1693" y1="60926" x2="3896" y2="61313"/>
                              <a14:backgroundMark x1="10911" y1="62546" x2="25391" y2="72407"/>
                              <a14:backgroundMark x1="25391" y1="72407" x2="30156" y2="66667"/>
                              <a14:backgroundMark x1="30156" y1="66667" x2="43229" y2="59861"/>
                              <a14:backgroundMark x1="43229" y1="59861" x2="49089" y2="53380"/>
                              <a14:backgroundMark x1="49089" y1="53380" x2="54115" y2="53426"/>
                              <a14:backgroundMark x1="54115" y1="53426" x2="56224" y2="60602"/>
                              <a14:backgroundMark x1="56224" y1="60602" x2="63802" y2="53333"/>
                              <a14:backgroundMark x1="63802" y1="53333" x2="69193" y2="58704"/>
                              <a14:backgroundMark x1="69193" y1="58704" x2="78385" y2="51806"/>
                              <a14:backgroundMark x1="78385" y1="51806" x2="82214" y2="55509"/>
                              <a14:backgroundMark x1="82214" y1="55509" x2="86250" y2="55417"/>
                              <a14:backgroundMark x1="86250" y1="55417" x2="88307" y2="47917"/>
                              <a14:backgroundMark x1="88307" y1="47917" x2="92786" y2="43981"/>
                              <a14:backgroundMark x1="92786" y1="43981" x2="96198" y2="48380"/>
                              <a14:backgroundMark x1="96198" y1="48380" x2="98802" y2="33426"/>
                              <a14:backgroundMark x1="98802" y1="33426" x2="95260" y2="26852"/>
                              <a14:backgroundMark x1="95260" y1="26852" x2="81927" y2="48565"/>
                              <a14:backgroundMark x1="81927" y1="48565" x2="72057" y2="55231"/>
                              <a14:backgroundMark x1="72057" y1="55231" x2="43385" y2="50648"/>
                              <a14:backgroundMark x1="43385" y1="50648" x2="25182" y2="59907"/>
                              <a14:backgroundMark x1="25182" y1="59907" x2="18021" y2="50231"/>
                              <a14:backgroundMark x1="18021" y1="50231" x2="9870" y2="52593"/>
                              <a14:backgroundMark x1="9870" y1="52593" x2="5885" y2="61204"/>
                              <a14:backgroundMark x1="3144" y1="62416" x2="859" y2="63426"/>
                              <a14:backgroundMark x1="5885" y1="61204" x2="4660" y2="61746"/>
                              <a14:backgroundMark x1="859" y1="63426" x2="625" y2="72083"/>
                              <a14:backgroundMark x1="625" y1="72083" x2="625" y2="72083"/>
                              <a14:backgroundMark x1="17995" y1="52454" x2="32891" y2="44769"/>
                              <a14:backgroundMark x1="32891" y1="44769" x2="9740" y2="54213"/>
                              <a14:backgroundMark x1="9740" y1="54213" x2="27214" y2="44398"/>
                              <a14:backgroundMark x1="27214" y1="44398" x2="22161" y2="49954"/>
                              <a14:backgroundMark x1="22161" y1="49954" x2="28672" y2="50185"/>
                              <a14:backgroundMark x1="28672" y1="50185" x2="23646" y2="48148"/>
                              <a14:backgroundMark x1="23646" y1="48148" x2="19505" y2="51481"/>
                              <a14:backgroundMark x1="19505" y1="51481" x2="24792" y2="49630"/>
                              <a14:backgroundMark x1="29792" y1="46898" x2="17708" y2="50741"/>
                              <a14:backgroundMark x1="30286" y1="46898" x2="30911" y2="47176"/>
                              <a14:backgroundMark x1="32995" y1="47639" x2="33255" y2="50741"/>
                              <a14:backgroundMark x1="32161" y1="46667" x2="32708" y2="49491"/>
                              <a14:backgroundMark x1="31380" y1="47037" x2="31589" y2="49861"/>
                              <a14:backgroundMark x1="31536" y1="47037" x2="30625" y2="50000"/>
                              <a14:backgroundMark x1="30911" y1="46435" x2="30625" y2="49769"/>
                              <a14:backgroundMark x1="30625" y1="46528" x2="30755" y2="48889"/>
                              <a14:backgroundMark x1="30495" y1="47639" x2="33464" y2="49861"/>
                              <a14:backgroundMark x1="32422" y1="47176" x2="33542" y2="49028"/>
                              <a14:backgroundMark x1="32370" y1="48380" x2="33750" y2="48657"/>
                              <a14:backgroundMark x1="32578" y1="47176" x2="33880" y2="47407"/>
                              <a14:backgroundMark x1="32630" y1="47407" x2="33620" y2="47639"/>
                              <a14:backgroundMark x1="25078" y1="74676" x2="25078" y2="74676"/>
                              <a14:backgroundMark x1="25755" y1="81620" x2="27500" y2="70694"/>
                              <a14:backgroundMark x1="27500" y1="70694" x2="38177" y2="68657"/>
                              <a14:backgroundMark x1="38177" y1="68657" x2="41328" y2="64120"/>
                              <a14:backgroundMark x1="41328" y1="64120" x2="45599" y2="68611"/>
                              <a14:backgroundMark x1="45599" y1="68611" x2="48411" y2="61111"/>
                              <a14:backgroundMark x1="48411" y1="61111" x2="53438" y2="57778"/>
                              <a14:backgroundMark x1="53438" y1="57778" x2="56510" y2="62361"/>
                              <a14:backgroundMark x1="56510" y1="62361" x2="58880" y2="68472"/>
                              <a14:backgroundMark x1="58880" y1="68472" x2="58958" y2="69769"/>
                              <a14:backgroundMark x1="65495" y1="69630" x2="68828" y2="60000"/>
                              <a14:backgroundMark x1="68828" y1="60000" x2="71771" y2="70648"/>
                              <a14:backgroundMark x1="71771" y1="70648" x2="73203" y2="60185"/>
                              <a14:backgroundMark x1="73203" y1="60185" x2="72708" y2="58148"/>
                              <a14:backgroundMark x1="80625" y1="64444" x2="82005" y2="59028"/>
                              <a14:backgroundMark x1="94297" y1="56667" x2="95547" y2="49259"/>
                              <a14:backgroundMark x1="18203" y1="78519" x2="16302" y2="71157"/>
                              <a14:backgroundMark x1="16302" y1="71157" x2="13255" y2="70139"/>
                            </a14:backgroundRemoval>
                          </a14:imgEffect>
                          <a14:imgEffect>
                            <a14:artisticGlowEdges/>
                          </a14:imgEffect>
                        </a14:imgLayer>
                      </a14:imgProps>
                    </a:ext>
                    <a:ext uri="{28A0092B-C50C-407E-A947-70E740481C1C}">
                      <a14:useLocalDpi xmlns:a14="http://schemas.microsoft.com/office/drawing/2010/main" val="0"/>
                    </a:ext>
                  </a:extLst>
                </a:blip>
                <a:srcRect t="42328"/>
                <a:stretch/>
              </p:blipFill>
              <p:spPr bwMode="auto">
                <a:xfrm>
                  <a:off x="0" y="2902856"/>
                  <a:ext cx="12192000" cy="3955143"/>
                </a:xfrm>
                <a:prstGeom prst="rect">
                  <a:avLst/>
                </a:prstGeom>
                <a:noFill/>
                <a:extLst>
                  <a:ext uri="{909E8E84-426E-40DD-AFC4-6F175D3DCCD1}">
                    <a14:hiddenFill xmlns:a14="http://schemas.microsoft.com/office/drawing/2010/main">
                      <a:solidFill>
                        <a:srgbClr val="FFFFFF"/>
                      </a:solidFill>
                    </a14:hiddenFill>
                  </a:ext>
                </a:extLst>
              </p:spPr>
            </p:pic>
            <p:sp>
              <p:nvSpPr>
                <p:cNvPr id="70" name="Rectangle: Rounded Corners 69">
                  <a:extLst>
                    <a:ext uri="{FF2B5EF4-FFF2-40B4-BE49-F238E27FC236}">
                      <a16:creationId xmlns:a16="http://schemas.microsoft.com/office/drawing/2014/main" id="{44A07AE2-220B-4677-BAF5-FC47C4AC06E0}"/>
                    </a:ext>
                  </a:extLst>
                </p:cNvPr>
                <p:cNvSpPr/>
                <p:nvPr/>
              </p:nvSpPr>
              <p:spPr>
                <a:xfrm>
                  <a:off x="11239500" y="758826"/>
                  <a:ext cx="676275" cy="36195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71" name="Rectangle: Rounded Corners 70">
                  <a:extLst>
                    <a:ext uri="{FF2B5EF4-FFF2-40B4-BE49-F238E27FC236}">
                      <a16:creationId xmlns:a16="http://schemas.microsoft.com/office/drawing/2014/main" id="{FB6733A0-93C6-4E0B-9780-B4979B6B85E0}"/>
                    </a:ext>
                  </a:extLst>
                </p:cNvPr>
                <p:cNvSpPr/>
                <p:nvPr/>
              </p:nvSpPr>
              <p:spPr>
                <a:xfrm>
                  <a:off x="368300" y="736599"/>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2" name="Rectangle: Rounded Corners 71">
                  <a:extLst>
                    <a:ext uri="{FF2B5EF4-FFF2-40B4-BE49-F238E27FC236}">
                      <a16:creationId xmlns:a16="http://schemas.microsoft.com/office/drawing/2014/main" id="{A3A3941B-D183-4177-9E10-D6ABFD30D5F1}"/>
                    </a:ext>
                  </a:extLst>
                </p:cNvPr>
                <p:cNvSpPr/>
                <p:nvPr/>
              </p:nvSpPr>
              <p:spPr>
                <a:xfrm>
                  <a:off x="368300" y="869948"/>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3" name="Rectangle: Rounded Corners 72">
                  <a:extLst>
                    <a:ext uri="{FF2B5EF4-FFF2-40B4-BE49-F238E27FC236}">
                      <a16:creationId xmlns:a16="http://schemas.microsoft.com/office/drawing/2014/main" id="{089E419F-70FA-44D8-ADA1-479D1A150209}"/>
                    </a:ext>
                  </a:extLst>
                </p:cNvPr>
                <p:cNvSpPr/>
                <p:nvPr/>
              </p:nvSpPr>
              <p:spPr>
                <a:xfrm>
                  <a:off x="368300" y="1003297"/>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74" name="TextBox 73">
                  <a:extLst>
                    <a:ext uri="{FF2B5EF4-FFF2-40B4-BE49-F238E27FC236}">
                      <a16:creationId xmlns:a16="http://schemas.microsoft.com/office/drawing/2014/main" id="{EE315A6B-0587-47CE-BF97-129E56DDE7F6}"/>
                    </a:ext>
                  </a:extLst>
                </p:cNvPr>
                <p:cNvSpPr txBox="1"/>
                <p:nvPr/>
              </p:nvSpPr>
              <p:spPr>
                <a:xfrm>
                  <a:off x="4252164" y="2562225"/>
                  <a:ext cx="3897221" cy="1200329"/>
                </a:xfrm>
                <a:prstGeom prst="rect">
                  <a:avLst/>
                </a:prstGeom>
                <a:noFill/>
              </p:spPr>
              <p:txBody>
                <a:bodyPr wrap="none" rtlCol="0">
                  <a:spAutoFit/>
                </a:bodyPr>
                <a:lstStyle/>
                <a:p>
                  <a:r>
                    <a:rPr lang="en-MY" sz="7200" dirty="0">
                      <a:solidFill>
                        <a:schemeClr val="bg1"/>
                      </a:solidFill>
                      <a:latin typeface="Felix Titling" panose="04060505060202020A04" pitchFamily="82" charset="0"/>
                    </a:rPr>
                    <a:t>FOREST </a:t>
                  </a:r>
                </a:p>
              </p:txBody>
            </p:sp>
          </p:grpSp>
          <p:sp>
            <p:nvSpPr>
              <p:cNvPr id="67" name="TextBox 66">
                <a:extLst>
                  <a:ext uri="{FF2B5EF4-FFF2-40B4-BE49-F238E27FC236}">
                    <a16:creationId xmlns:a16="http://schemas.microsoft.com/office/drawing/2014/main" id="{6C9F94EC-CD5D-4150-B7A8-4EC831C8B218}"/>
                  </a:ext>
                </a:extLst>
              </p:cNvPr>
              <p:cNvSpPr txBox="1"/>
              <p:nvPr/>
            </p:nvSpPr>
            <p:spPr>
              <a:xfrm>
                <a:off x="9987850" y="6211836"/>
                <a:ext cx="1787669" cy="369332"/>
              </a:xfrm>
              <a:prstGeom prst="rect">
                <a:avLst/>
              </a:prstGeom>
              <a:noFill/>
            </p:spPr>
            <p:txBody>
              <a:bodyPr wrap="none" rtlCol="0">
                <a:spAutoFit/>
              </a:bodyPr>
              <a:lstStyle/>
              <a:p>
                <a:r>
                  <a:rPr lang="en-MY" dirty="0">
                    <a:solidFill>
                      <a:schemeClr val="bg1"/>
                    </a:solidFill>
                    <a:latin typeface="Abadi" panose="020B0604020104020204" pitchFamily="34" charset="0"/>
                  </a:rPr>
                  <a:t>design by hmpt </a:t>
                </a:r>
              </a:p>
            </p:txBody>
          </p:sp>
          <p:sp>
            <p:nvSpPr>
              <p:cNvPr id="68" name="TextBox 67">
                <a:extLst>
                  <a:ext uri="{FF2B5EF4-FFF2-40B4-BE49-F238E27FC236}">
                    <a16:creationId xmlns:a16="http://schemas.microsoft.com/office/drawing/2014/main" id="{44039BF5-470F-48C8-B776-55CB919229A7}"/>
                  </a:ext>
                </a:extLst>
              </p:cNvPr>
              <p:cNvSpPr txBox="1"/>
              <p:nvPr/>
            </p:nvSpPr>
            <p:spPr>
              <a:xfrm>
                <a:off x="211297" y="5988052"/>
                <a:ext cx="803425" cy="707886"/>
              </a:xfrm>
              <a:prstGeom prst="rect">
                <a:avLst/>
              </a:prstGeom>
              <a:noFill/>
            </p:spPr>
            <p:txBody>
              <a:bodyPr wrap="none" rtlCol="0">
                <a:spAutoFit/>
              </a:bodyPr>
              <a:lstStyle/>
              <a:p>
                <a:r>
                  <a:rPr lang="en-MY" sz="4000" dirty="0">
                    <a:solidFill>
                      <a:schemeClr val="bg1"/>
                    </a:solidFill>
                    <a:latin typeface="Abadi" panose="020B0604020104020204" pitchFamily="34" charset="0"/>
                  </a:rPr>
                  <a:t>07</a:t>
                </a:r>
              </a:p>
            </p:txBody>
          </p:sp>
        </p:grpSp>
        <p:pic>
          <p:nvPicPr>
            <p:cNvPr id="65" name="Graphic 64" descr="Leaf with solid fill">
              <a:extLst>
                <a:ext uri="{FF2B5EF4-FFF2-40B4-BE49-F238E27FC236}">
                  <a16:creationId xmlns:a16="http://schemas.microsoft.com/office/drawing/2014/main" id="{5BD17EC7-A321-4756-BBA6-F22EC9BCEFE3}"/>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6253477" y="1901828"/>
              <a:ext cx="720414" cy="720414"/>
            </a:xfrm>
            <a:prstGeom prst="rect">
              <a:avLst/>
            </a:prstGeom>
          </p:spPr>
        </p:pic>
      </p:grpSp>
      <p:grpSp>
        <p:nvGrpSpPr>
          <p:cNvPr id="3" name="Group 2">
            <a:extLst>
              <a:ext uri="{FF2B5EF4-FFF2-40B4-BE49-F238E27FC236}">
                <a16:creationId xmlns:a16="http://schemas.microsoft.com/office/drawing/2014/main" id="{C01614A8-9206-402F-A5CB-16B38CF25080}"/>
              </a:ext>
            </a:extLst>
          </p:cNvPr>
          <p:cNvGrpSpPr/>
          <p:nvPr/>
        </p:nvGrpSpPr>
        <p:grpSpPr>
          <a:xfrm>
            <a:off x="0" y="-14362662"/>
            <a:ext cx="12192000" cy="6858000"/>
            <a:chOff x="0" y="-14362662"/>
            <a:chExt cx="12192000" cy="6858000"/>
          </a:xfrm>
        </p:grpSpPr>
        <p:sp>
          <p:nvSpPr>
            <p:cNvPr id="60" name="Rectangle 59">
              <a:extLst>
                <a:ext uri="{FF2B5EF4-FFF2-40B4-BE49-F238E27FC236}">
                  <a16:creationId xmlns:a16="http://schemas.microsoft.com/office/drawing/2014/main" id="{7705D03A-516B-4B9F-BBBC-4D0E4EED2B49}"/>
                </a:ext>
              </a:extLst>
            </p:cNvPr>
            <p:cNvSpPr/>
            <p:nvPr/>
          </p:nvSpPr>
          <p:spPr>
            <a:xfrm>
              <a:off x="0" y="-14362662"/>
              <a:ext cx="12192000" cy="6858000"/>
            </a:xfrm>
            <a:prstGeom prst="rect">
              <a:avLst/>
            </a:prstGeom>
            <a:solidFill>
              <a:srgbClr val="182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2" name="Moon 1">
              <a:extLst>
                <a:ext uri="{FF2B5EF4-FFF2-40B4-BE49-F238E27FC236}">
                  <a16:creationId xmlns:a16="http://schemas.microsoft.com/office/drawing/2014/main" id="{71C9AF19-9D62-417B-A81E-6175C1327750}"/>
                </a:ext>
              </a:extLst>
            </p:cNvPr>
            <p:cNvSpPr/>
            <p:nvPr/>
          </p:nvSpPr>
          <p:spPr>
            <a:xfrm rot="19819656">
              <a:off x="3228698" y="-13836644"/>
              <a:ext cx="2046931" cy="3447454"/>
            </a:xfrm>
            <a:prstGeom prst="moon">
              <a:avLst>
                <a:gd name="adj" fmla="val 4548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grpSp>
        <p:nvGrpSpPr>
          <p:cNvPr id="75" name="Group 74">
            <a:extLst>
              <a:ext uri="{FF2B5EF4-FFF2-40B4-BE49-F238E27FC236}">
                <a16:creationId xmlns:a16="http://schemas.microsoft.com/office/drawing/2014/main" id="{C050BB37-9FC4-4FBF-9D73-46421788D4D6}"/>
              </a:ext>
            </a:extLst>
          </p:cNvPr>
          <p:cNvGrpSpPr/>
          <p:nvPr/>
        </p:nvGrpSpPr>
        <p:grpSpPr>
          <a:xfrm>
            <a:off x="288054" y="391276"/>
            <a:ext cx="352425" cy="336551"/>
            <a:chOff x="288054" y="391276"/>
            <a:chExt cx="352425" cy="336551"/>
          </a:xfrm>
        </p:grpSpPr>
        <p:sp>
          <p:nvSpPr>
            <p:cNvPr id="76" name="Rectangle: Rounded Corners 75">
              <a:extLst>
                <a:ext uri="{FF2B5EF4-FFF2-40B4-BE49-F238E27FC236}">
                  <a16:creationId xmlns:a16="http://schemas.microsoft.com/office/drawing/2014/main" id="{F70D7C0C-0BFD-4DC5-A8F5-455D4B4F8F89}"/>
                </a:ext>
              </a:extLst>
            </p:cNvPr>
            <p:cNvSpPr/>
            <p:nvPr/>
          </p:nvSpPr>
          <p:spPr>
            <a:xfrm>
              <a:off x="288054" y="391276"/>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7" name="Rectangle: Rounded Corners 76">
              <a:extLst>
                <a:ext uri="{FF2B5EF4-FFF2-40B4-BE49-F238E27FC236}">
                  <a16:creationId xmlns:a16="http://schemas.microsoft.com/office/drawing/2014/main" id="{E02CF5D2-1499-470B-AFD3-B2CCFB6CA138}"/>
                </a:ext>
              </a:extLst>
            </p:cNvPr>
            <p:cNvSpPr/>
            <p:nvPr/>
          </p:nvSpPr>
          <p:spPr>
            <a:xfrm>
              <a:off x="288054" y="524625"/>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8" name="Rectangle: Rounded Corners 77">
              <a:extLst>
                <a:ext uri="{FF2B5EF4-FFF2-40B4-BE49-F238E27FC236}">
                  <a16:creationId xmlns:a16="http://schemas.microsoft.com/office/drawing/2014/main" id="{FE3EF96E-91ED-4BFA-81DE-E39DA0F7FCEF}"/>
                </a:ext>
              </a:extLst>
            </p:cNvPr>
            <p:cNvSpPr/>
            <p:nvPr/>
          </p:nvSpPr>
          <p:spPr>
            <a:xfrm>
              <a:off x="288054" y="657974"/>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pic>
        <p:nvPicPr>
          <p:cNvPr id="79" name="Picture 78">
            <a:extLst>
              <a:ext uri="{FF2B5EF4-FFF2-40B4-BE49-F238E27FC236}">
                <a16:creationId xmlns:a16="http://schemas.microsoft.com/office/drawing/2014/main" id="{07238B07-5512-4B00-82B1-2ED64188CDA3}"/>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9430336" y="585588"/>
            <a:ext cx="526103" cy="537900"/>
          </a:xfrm>
          <a:prstGeom prst="rect">
            <a:avLst/>
          </a:prstGeom>
        </p:spPr>
      </p:pic>
      <p:pic>
        <p:nvPicPr>
          <p:cNvPr id="80" name="Picture 79">
            <a:extLst>
              <a:ext uri="{FF2B5EF4-FFF2-40B4-BE49-F238E27FC236}">
                <a16:creationId xmlns:a16="http://schemas.microsoft.com/office/drawing/2014/main" id="{A5C7C856-1346-4CE1-83F5-EEF896379910}"/>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0078805" y="520520"/>
            <a:ext cx="360171" cy="560335"/>
          </a:xfrm>
          <a:prstGeom prst="rect">
            <a:avLst/>
          </a:prstGeom>
        </p:spPr>
      </p:pic>
      <p:pic>
        <p:nvPicPr>
          <p:cNvPr id="81" name="Picture 80">
            <a:extLst>
              <a:ext uri="{FF2B5EF4-FFF2-40B4-BE49-F238E27FC236}">
                <a16:creationId xmlns:a16="http://schemas.microsoft.com/office/drawing/2014/main" id="{2DBD237B-1CE4-4913-9BB9-D42254DA73F3}"/>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10520696" y="264930"/>
            <a:ext cx="1187284" cy="1149472"/>
          </a:xfrm>
          <a:prstGeom prst="rect">
            <a:avLst/>
          </a:prstGeom>
        </p:spPr>
      </p:pic>
      <p:pic>
        <p:nvPicPr>
          <p:cNvPr id="82" name="Picture 81">
            <a:extLst>
              <a:ext uri="{FF2B5EF4-FFF2-40B4-BE49-F238E27FC236}">
                <a16:creationId xmlns:a16="http://schemas.microsoft.com/office/drawing/2014/main" id="{9D508F7A-7E16-4B1A-9566-4397362D9B6C}"/>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1435942" y="457772"/>
            <a:ext cx="602902" cy="646119"/>
          </a:xfrm>
          <a:prstGeom prst="rect">
            <a:avLst/>
          </a:prstGeom>
        </p:spPr>
      </p:pic>
      <p:sp>
        <p:nvSpPr>
          <p:cNvPr id="83" name="TextBox 82">
            <a:extLst>
              <a:ext uri="{FF2B5EF4-FFF2-40B4-BE49-F238E27FC236}">
                <a16:creationId xmlns:a16="http://schemas.microsoft.com/office/drawing/2014/main" id="{B5BAE301-407A-46C1-8E86-775E9FDC7C4E}"/>
              </a:ext>
            </a:extLst>
          </p:cNvPr>
          <p:cNvSpPr txBox="1"/>
          <p:nvPr/>
        </p:nvSpPr>
        <p:spPr>
          <a:xfrm>
            <a:off x="3387882" y="2256044"/>
            <a:ext cx="7132814" cy="3600986"/>
          </a:xfrm>
          <a:prstGeom prst="rect">
            <a:avLst/>
          </a:prstGeom>
          <a:noFill/>
        </p:spPr>
        <p:txBody>
          <a:bodyPr wrap="square" rtlCol="0">
            <a:spAutoFit/>
          </a:bodyPr>
          <a:lstStyle/>
          <a:p>
            <a:pPr marL="285750" indent="-285750" algn="just">
              <a:buFont typeface="Arial" panose="020B0604020202020204" pitchFamily="34" charset="0"/>
              <a:buChar char="•"/>
            </a:pPr>
            <a:r>
              <a:rPr lang="id-ID" sz="1600" b="1" dirty="0">
                <a:solidFill>
                  <a:schemeClr val="accent6">
                    <a:lumMod val="60000"/>
                    <a:lumOff val="40000"/>
                  </a:schemeClr>
                </a:solidFill>
                <a:latin typeface="Times New Roman" panose="02020603050405020304" pitchFamily="18" charset="0"/>
                <a:cs typeface="Times New Roman" panose="02020603050405020304" pitchFamily="18" charset="0"/>
              </a:rPr>
              <a:t>Abstraksi</a:t>
            </a:r>
          </a:p>
          <a:p>
            <a:pPr marL="285750" indent="-285750" algn="just">
              <a:buFont typeface="Symbol" panose="05050102010706020507" pitchFamily="18" charset="2"/>
              <a:buChar char="Þ"/>
            </a:pPr>
            <a:r>
              <a:rPr lang="id-ID" sz="1600" dirty="0">
                <a:solidFill>
                  <a:schemeClr val="bg1">
                    <a:lumMod val="95000"/>
                  </a:schemeClr>
                </a:solidFill>
                <a:latin typeface="Times New Roman" panose="02020603050405020304" pitchFamily="18" charset="0"/>
                <a:cs typeface="Times New Roman" panose="02020603050405020304" pitchFamily="18" charset="0"/>
              </a:rPr>
              <a:t>User menekan tombol dan akan membuat karakter bergerak</a:t>
            </a:r>
          </a:p>
          <a:p>
            <a:pPr algn="just"/>
            <a:endParaRPr lang="id-ID" sz="1600" dirty="0">
              <a:solidFill>
                <a:schemeClr val="bg1">
                  <a:lumMod val="95000"/>
                </a:schemeClr>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id-ID" sz="1600" b="1" dirty="0">
                <a:solidFill>
                  <a:schemeClr val="accent6">
                    <a:lumMod val="60000"/>
                    <a:lumOff val="40000"/>
                  </a:schemeClr>
                </a:solidFill>
                <a:latin typeface="Times New Roman" panose="02020603050405020304" pitchFamily="18" charset="0"/>
                <a:cs typeface="Times New Roman" panose="02020603050405020304" pitchFamily="18" charset="0"/>
              </a:rPr>
              <a:t>Inheritance</a:t>
            </a:r>
          </a:p>
          <a:p>
            <a:pPr marL="285750" indent="-285750" algn="just">
              <a:buFont typeface="Symbol" panose="05050102010706020507" pitchFamily="18" charset="2"/>
              <a:buChar char="Þ"/>
            </a:pPr>
            <a:r>
              <a:rPr lang="id-ID" sz="1600" dirty="0">
                <a:solidFill>
                  <a:schemeClr val="bg1">
                    <a:lumMod val="95000"/>
                  </a:schemeClr>
                </a:solidFill>
                <a:latin typeface="Times New Roman" panose="02020603050405020304" pitchFamily="18" charset="0"/>
                <a:cs typeface="Times New Roman" panose="02020603050405020304" pitchFamily="18" charset="0"/>
              </a:rPr>
              <a:t>Kelas Karakter diwarisi oleh burung_berjalan dan burung_terbang</a:t>
            </a:r>
          </a:p>
          <a:p>
            <a:pPr marL="285750" indent="-285750" algn="just">
              <a:buFont typeface="Symbol" panose="05050102010706020507" pitchFamily="18" charset="2"/>
              <a:buChar char="Þ"/>
            </a:pPr>
            <a:r>
              <a:rPr lang="id-ID" sz="1600" dirty="0">
                <a:solidFill>
                  <a:schemeClr val="bg1">
                    <a:lumMod val="95000"/>
                  </a:schemeClr>
                </a:solidFill>
                <a:latin typeface="Times New Roman" panose="02020603050405020304" pitchFamily="18" charset="0"/>
                <a:cs typeface="Times New Roman" panose="02020603050405020304" pitchFamily="18" charset="0"/>
              </a:rPr>
              <a:t>Kelas Obstacle diwarisi oleh pohon dan pipa</a:t>
            </a:r>
          </a:p>
          <a:p>
            <a:pPr algn="just"/>
            <a:endParaRPr lang="id-ID" sz="1600" dirty="0">
              <a:solidFill>
                <a:schemeClr val="bg1">
                  <a:lumMod val="95000"/>
                </a:schemeClr>
              </a:solidFill>
              <a:latin typeface="Times New Roman" panose="02020603050405020304" pitchFamily="18" charset="0"/>
              <a:cs typeface="Times New Roman" panose="02020603050405020304" pitchFamily="18" charset="0"/>
            </a:endParaRPr>
          </a:p>
          <a:p>
            <a:pPr marL="285750" indent="-285750" algn="just">
              <a:buFont typeface="Symbol" panose="05050102010706020507" pitchFamily="18" charset="2"/>
              <a:buChar char="Þ"/>
            </a:pPr>
            <a:endParaRPr lang="id-ID" sz="1600" dirty="0">
              <a:solidFill>
                <a:schemeClr val="bg1">
                  <a:lumMod val="95000"/>
                </a:schemeClr>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id-ID" sz="1600" b="1" dirty="0">
                <a:solidFill>
                  <a:schemeClr val="accent6">
                    <a:lumMod val="60000"/>
                    <a:lumOff val="40000"/>
                  </a:schemeClr>
                </a:solidFill>
                <a:latin typeface="Times New Roman" panose="02020603050405020304" pitchFamily="18" charset="0"/>
                <a:cs typeface="Times New Roman" panose="02020603050405020304" pitchFamily="18" charset="0"/>
              </a:rPr>
              <a:t>Enkapsulasi</a:t>
            </a:r>
          </a:p>
          <a:p>
            <a:pPr marL="285750" indent="-285750" algn="just">
              <a:buFont typeface="Symbol" panose="05050102010706020507" pitchFamily="18" charset="2"/>
              <a:buChar char="Þ"/>
            </a:pPr>
            <a:r>
              <a:rPr lang="id-ID" sz="1600" dirty="0">
                <a:solidFill>
                  <a:schemeClr val="bg1">
                    <a:lumMod val="95000"/>
                  </a:schemeClr>
                </a:solidFill>
                <a:latin typeface="Times New Roman" panose="02020603050405020304" pitchFamily="18" charset="0"/>
                <a:cs typeface="Times New Roman" panose="02020603050405020304" pitchFamily="18" charset="0"/>
              </a:rPr>
              <a:t>Nilai score dibuat private agar tidak bisa diubah</a:t>
            </a:r>
          </a:p>
          <a:p>
            <a:pPr marL="285750" indent="-285750" algn="just">
              <a:buFont typeface="Symbol" panose="05050102010706020507" pitchFamily="18" charset="2"/>
              <a:buChar char="Þ"/>
            </a:pPr>
            <a:endParaRPr lang="id-ID" sz="1600" dirty="0">
              <a:solidFill>
                <a:schemeClr val="bg1">
                  <a:lumMod val="95000"/>
                </a:schemeClr>
              </a:solidFill>
              <a:latin typeface="Times New Roman" panose="02020603050405020304" pitchFamily="18" charset="0"/>
              <a:cs typeface="Times New Roman" panose="02020603050405020304" pitchFamily="18" charset="0"/>
            </a:endParaRPr>
          </a:p>
          <a:p>
            <a:pPr algn="just"/>
            <a:endParaRPr lang="id-ID" sz="1600" dirty="0">
              <a:solidFill>
                <a:schemeClr val="bg1">
                  <a:lumMod val="95000"/>
                </a:schemeClr>
              </a:solidFill>
              <a:latin typeface="Times New Roman" panose="02020603050405020304" pitchFamily="18" charset="0"/>
              <a:cs typeface="Times New Roman" panose="02020603050405020304" pitchFamily="18" charset="0"/>
            </a:endParaRPr>
          </a:p>
          <a:p>
            <a:pPr marL="285750" indent="-285750" algn="just">
              <a:buFont typeface="Symbol" panose="05050102010706020507" pitchFamily="18" charset="2"/>
              <a:buChar char="Þ"/>
            </a:pPr>
            <a:endParaRPr lang="id-ID" dirty="0">
              <a:solidFill>
                <a:schemeClr val="bg1">
                  <a:lumMod val="95000"/>
                </a:schemeClr>
              </a:solidFill>
            </a:endParaRPr>
          </a:p>
          <a:p>
            <a:pPr algn="just"/>
            <a:endParaRPr lang="en-MY" dirty="0">
              <a:solidFill>
                <a:schemeClr val="bg1">
                  <a:lumMod val="95000"/>
                </a:schemeClr>
              </a:solidFill>
            </a:endParaRPr>
          </a:p>
        </p:txBody>
      </p:sp>
    </p:spTree>
    <p:extLst>
      <p:ext uri="{BB962C8B-B14F-4D97-AF65-F5344CB8AC3E}">
        <p14:creationId xmlns:p14="http://schemas.microsoft.com/office/powerpoint/2010/main" val="14263375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1000">
        <p159:morph option="byObject"/>
      </p:transition>
    </mc:Choice>
    <mc:Fallback xmlns="">
      <p:transition spd="slow" advTm="100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Basis</Template>
  <TotalTime>1428</TotalTime>
  <Words>638</Words>
  <Application>Microsoft Office PowerPoint</Application>
  <PresentationFormat>Widescreen</PresentationFormat>
  <Paragraphs>140</Paragraphs>
  <Slides>11</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Abadi</vt:lpstr>
      <vt:lpstr>Abadi Extra Light</vt:lpstr>
      <vt:lpstr>Arial</vt:lpstr>
      <vt:lpstr>Bell MT</vt:lpstr>
      <vt:lpstr>Calibri</vt:lpstr>
      <vt:lpstr>Calibri Light</vt:lpstr>
      <vt:lpstr>Felix Titling</vt:lpstr>
      <vt:lpstr>Freestyle Script</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hanif mislam</dc:creator>
  <cp:lastModifiedBy>anisaprasetya7@gmail.com</cp:lastModifiedBy>
  <cp:revision>31</cp:revision>
  <dcterms:created xsi:type="dcterms:W3CDTF">2021-06-14T23:49:15Z</dcterms:created>
  <dcterms:modified xsi:type="dcterms:W3CDTF">2022-04-14T06:36:24Z</dcterms:modified>
</cp:coreProperties>
</file>

<file path=docProps/thumbnail.jpeg>
</file>